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5327650" cy="377983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F6F7"/>
    <a:srgbClr val="43E1E5"/>
    <a:srgbClr val="F236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72" autoAdjust="0"/>
    <p:restoredTop sz="94660"/>
  </p:normalViewPr>
  <p:slideViewPr>
    <p:cSldViewPr snapToGrid="0">
      <p:cViewPr>
        <p:scale>
          <a:sx n="200" d="100"/>
          <a:sy n="200" d="100"/>
        </p:scale>
        <p:origin x="61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574" y="618599"/>
            <a:ext cx="4528503" cy="1315944"/>
          </a:xfrm>
        </p:spPr>
        <p:txBody>
          <a:bodyPr anchor="b"/>
          <a:lstStyle>
            <a:lvl1pPr algn="ctr">
              <a:defRPr sz="3307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5956" y="1985290"/>
            <a:ext cx="3995738" cy="912586"/>
          </a:xfrm>
        </p:spPr>
        <p:txBody>
          <a:bodyPr/>
          <a:lstStyle>
            <a:lvl1pPr marL="0" indent="0" algn="ctr">
              <a:buNone/>
              <a:defRPr sz="1323"/>
            </a:lvl1pPr>
            <a:lvl2pPr marL="252009" indent="0" algn="ctr">
              <a:buNone/>
              <a:defRPr sz="1102"/>
            </a:lvl2pPr>
            <a:lvl3pPr marL="504017" indent="0" algn="ctr">
              <a:buNone/>
              <a:defRPr sz="992"/>
            </a:lvl3pPr>
            <a:lvl4pPr marL="756026" indent="0" algn="ctr">
              <a:buNone/>
              <a:defRPr sz="882"/>
            </a:lvl4pPr>
            <a:lvl5pPr marL="1008035" indent="0" algn="ctr">
              <a:buNone/>
              <a:defRPr sz="882"/>
            </a:lvl5pPr>
            <a:lvl6pPr marL="1260043" indent="0" algn="ctr">
              <a:buNone/>
              <a:defRPr sz="882"/>
            </a:lvl6pPr>
            <a:lvl7pPr marL="1512052" indent="0" algn="ctr">
              <a:buNone/>
              <a:defRPr sz="882"/>
            </a:lvl7pPr>
            <a:lvl8pPr marL="1764060" indent="0" algn="ctr">
              <a:buNone/>
              <a:defRPr sz="882"/>
            </a:lvl8pPr>
            <a:lvl9pPr marL="2016069" indent="0" algn="ctr">
              <a:buNone/>
              <a:defRPr sz="882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07-05-2024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502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07-05-2024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91026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2600" y="201241"/>
            <a:ext cx="1148775" cy="3203238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276" y="201241"/>
            <a:ext cx="3379728" cy="32032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07-05-2024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60689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agside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5A558CBA-D6CC-4286-B39D-5CB27AE1B5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27650" cy="3779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145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07-05-2024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282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01" y="942336"/>
            <a:ext cx="4595098" cy="1572307"/>
          </a:xfrm>
        </p:spPr>
        <p:txBody>
          <a:bodyPr anchor="b"/>
          <a:lstStyle>
            <a:lvl1pPr>
              <a:defRPr sz="3307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501" y="2529518"/>
            <a:ext cx="4595098" cy="826839"/>
          </a:xfrm>
        </p:spPr>
        <p:txBody>
          <a:bodyPr/>
          <a:lstStyle>
            <a:lvl1pPr marL="0" indent="0">
              <a:buNone/>
              <a:defRPr sz="1323">
                <a:solidFill>
                  <a:schemeClr val="tx1"/>
                </a:solidFill>
              </a:defRPr>
            </a:lvl1pPr>
            <a:lvl2pPr marL="252009" indent="0">
              <a:buNone/>
              <a:defRPr sz="1102">
                <a:solidFill>
                  <a:schemeClr val="tx1">
                    <a:tint val="75000"/>
                  </a:schemeClr>
                </a:solidFill>
              </a:defRPr>
            </a:lvl2pPr>
            <a:lvl3pPr marL="504017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3pPr>
            <a:lvl4pPr marL="756026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4pPr>
            <a:lvl5pPr marL="1008035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5pPr>
            <a:lvl6pPr marL="1260043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6pPr>
            <a:lvl7pPr marL="1512052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7pPr>
            <a:lvl8pPr marL="1764060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8pPr>
            <a:lvl9pPr marL="2016069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07-05-2024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896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276" y="1006207"/>
            <a:ext cx="2264251" cy="2398272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7123" y="1006207"/>
            <a:ext cx="2264251" cy="2398272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07-05-2024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7502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201242"/>
            <a:ext cx="4595098" cy="730594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71" y="926586"/>
            <a:ext cx="2253845" cy="454105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71" y="1380691"/>
            <a:ext cx="2253845" cy="20307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7123" y="926586"/>
            <a:ext cx="2264945" cy="454105"/>
          </a:xfrm>
        </p:spPr>
        <p:txBody>
          <a:bodyPr anchor="b"/>
          <a:lstStyle>
            <a:lvl1pPr marL="0" indent="0">
              <a:buNone/>
              <a:defRPr sz="1323" b="1"/>
            </a:lvl1pPr>
            <a:lvl2pPr marL="252009" indent="0">
              <a:buNone/>
              <a:defRPr sz="1102" b="1"/>
            </a:lvl2pPr>
            <a:lvl3pPr marL="504017" indent="0">
              <a:buNone/>
              <a:defRPr sz="992" b="1"/>
            </a:lvl3pPr>
            <a:lvl4pPr marL="756026" indent="0">
              <a:buNone/>
              <a:defRPr sz="882" b="1"/>
            </a:lvl4pPr>
            <a:lvl5pPr marL="1008035" indent="0">
              <a:buNone/>
              <a:defRPr sz="882" b="1"/>
            </a:lvl5pPr>
            <a:lvl6pPr marL="1260043" indent="0">
              <a:buNone/>
              <a:defRPr sz="882" b="1"/>
            </a:lvl6pPr>
            <a:lvl7pPr marL="1512052" indent="0">
              <a:buNone/>
              <a:defRPr sz="882" b="1"/>
            </a:lvl7pPr>
            <a:lvl8pPr marL="1764060" indent="0">
              <a:buNone/>
              <a:defRPr sz="882" b="1"/>
            </a:lvl8pPr>
            <a:lvl9pPr marL="2016069" indent="0">
              <a:buNone/>
              <a:defRPr sz="882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7123" y="1380691"/>
            <a:ext cx="2264945" cy="20307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07-05-2024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079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07-05-2024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9146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07-05-2024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5668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251989"/>
            <a:ext cx="1718306" cy="881962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945" y="544227"/>
            <a:ext cx="2697123" cy="2686135"/>
          </a:xfrm>
        </p:spPr>
        <p:txBody>
          <a:bodyPr/>
          <a:lstStyle>
            <a:lvl1pPr>
              <a:defRPr sz="1764"/>
            </a:lvl1pPr>
            <a:lvl2pPr>
              <a:defRPr sz="1543"/>
            </a:lvl2pPr>
            <a:lvl3pPr>
              <a:defRPr sz="1323"/>
            </a:lvl3pPr>
            <a:lvl4pPr>
              <a:defRPr sz="1102"/>
            </a:lvl4pPr>
            <a:lvl5pPr>
              <a:defRPr sz="1102"/>
            </a:lvl5pPr>
            <a:lvl6pPr>
              <a:defRPr sz="1102"/>
            </a:lvl6pPr>
            <a:lvl7pPr>
              <a:defRPr sz="1102"/>
            </a:lvl7pPr>
            <a:lvl8pPr>
              <a:defRPr sz="1102"/>
            </a:lvl8pPr>
            <a:lvl9pPr>
              <a:defRPr sz="1102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1133952"/>
            <a:ext cx="1718306" cy="2100785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07-05-2024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0393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251989"/>
            <a:ext cx="1718306" cy="881962"/>
          </a:xfrm>
        </p:spPr>
        <p:txBody>
          <a:bodyPr anchor="b"/>
          <a:lstStyle>
            <a:lvl1pPr>
              <a:defRPr sz="1764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945" y="544227"/>
            <a:ext cx="2697123" cy="2686135"/>
          </a:xfrm>
        </p:spPr>
        <p:txBody>
          <a:bodyPr anchor="t"/>
          <a:lstStyle>
            <a:lvl1pPr marL="0" indent="0">
              <a:buNone/>
              <a:defRPr sz="1764"/>
            </a:lvl1pPr>
            <a:lvl2pPr marL="252009" indent="0">
              <a:buNone/>
              <a:defRPr sz="1543"/>
            </a:lvl2pPr>
            <a:lvl3pPr marL="504017" indent="0">
              <a:buNone/>
              <a:defRPr sz="1323"/>
            </a:lvl3pPr>
            <a:lvl4pPr marL="756026" indent="0">
              <a:buNone/>
              <a:defRPr sz="1102"/>
            </a:lvl4pPr>
            <a:lvl5pPr marL="1008035" indent="0">
              <a:buNone/>
              <a:defRPr sz="1102"/>
            </a:lvl5pPr>
            <a:lvl6pPr marL="1260043" indent="0">
              <a:buNone/>
              <a:defRPr sz="1102"/>
            </a:lvl6pPr>
            <a:lvl7pPr marL="1512052" indent="0">
              <a:buNone/>
              <a:defRPr sz="1102"/>
            </a:lvl7pPr>
            <a:lvl8pPr marL="1764060" indent="0">
              <a:buNone/>
              <a:defRPr sz="1102"/>
            </a:lvl8pPr>
            <a:lvl9pPr marL="2016069" indent="0">
              <a:buNone/>
              <a:defRPr sz="1102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1133952"/>
            <a:ext cx="1718306" cy="2100785"/>
          </a:xfrm>
        </p:spPr>
        <p:txBody>
          <a:bodyPr/>
          <a:lstStyle>
            <a:lvl1pPr marL="0" indent="0">
              <a:buNone/>
              <a:defRPr sz="882"/>
            </a:lvl1pPr>
            <a:lvl2pPr marL="252009" indent="0">
              <a:buNone/>
              <a:defRPr sz="772"/>
            </a:lvl2pPr>
            <a:lvl3pPr marL="504017" indent="0">
              <a:buNone/>
              <a:defRPr sz="661"/>
            </a:lvl3pPr>
            <a:lvl4pPr marL="756026" indent="0">
              <a:buNone/>
              <a:defRPr sz="551"/>
            </a:lvl4pPr>
            <a:lvl5pPr marL="1008035" indent="0">
              <a:buNone/>
              <a:defRPr sz="551"/>
            </a:lvl5pPr>
            <a:lvl6pPr marL="1260043" indent="0">
              <a:buNone/>
              <a:defRPr sz="551"/>
            </a:lvl6pPr>
            <a:lvl7pPr marL="1512052" indent="0">
              <a:buNone/>
              <a:defRPr sz="551"/>
            </a:lvl7pPr>
            <a:lvl8pPr marL="1764060" indent="0">
              <a:buNone/>
              <a:defRPr sz="551"/>
            </a:lvl8pPr>
            <a:lvl9pPr marL="2016069" indent="0">
              <a:buNone/>
              <a:defRPr sz="55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58A12-9FB7-4F2B-A272-8F652CB2191D}" type="datetimeFigureOut">
              <a:rPr lang="da-DK" smtClean="0"/>
              <a:t>07-05-2024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037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276" y="201242"/>
            <a:ext cx="4595098" cy="730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276" y="1006207"/>
            <a:ext cx="4595098" cy="2398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276" y="3503351"/>
            <a:ext cx="1198721" cy="201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58A12-9FB7-4F2B-A272-8F652CB2191D}" type="datetimeFigureOut">
              <a:rPr lang="da-DK" smtClean="0"/>
              <a:t>07-05-2024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4784" y="3503351"/>
            <a:ext cx="1798082" cy="201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653" y="3503351"/>
            <a:ext cx="1198721" cy="2012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E5C53-72B6-41AF-8ABF-1F934B8805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0768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504017" rtl="0" eaLnBrk="1" latinLnBrk="0" hangingPunct="1">
        <a:lnSpc>
          <a:spcPct val="90000"/>
        </a:lnSpc>
        <a:spcBef>
          <a:spcPct val="0"/>
        </a:spcBef>
        <a:buNone/>
        <a:defRPr sz="24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6004" indent="-126004" algn="l" defTabSz="504017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543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630022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102" kern="1200">
          <a:solidFill>
            <a:schemeClr val="tx1"/>
          </a:solidFill>
          <a:latin typeface="+mn-lt"/>
          <a:ea typeface="+mn-ea"/>
          <a:cs typeface="+mn-cs"/>
        </a:defRPr>
      </a:lvl3pPr>
      <a:lvl4pPr marL="882030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386048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638056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890065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14207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1pPr>
      <a:lvl2pPr marL="25200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504017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3pPr>
      <a:lvl4pPr marL="756026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008035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260043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512052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76406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01606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pladsanvisning@vejle.dk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EC0C5B65-03B9-59DA-379C-52D478C91249}"/>
              </a:ext>
            </a:extLst>
          </p:cNvPr>
          <p:cNvSpPr txBox="1"/>
          <p:nvPr/>
        </p:nvSpPr>
        <p:spPr>
          <a:xfrm>
            <a:off x="-57150" y="1109663"/>
            <a:ext cx="5543550" cy="270986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88532C34-B6B4-B98E-DF6C-7D4C6376FBD0}"/>
              </a:ext>
            </a:extLst>
          </p:cNvPr>
          <p:cNvSpPr txBox="1"/>
          <p:nvPr/>
        </p:nvSpPr>
        <p:spPr>
          <a:xfrm>
            <a:off x="381000" y="156756"/>
            <a:ext cx="4667249" cy="7037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da-DK" sz="2000" dirty="0">
                <a:ln w="3175"/>
                <a:solidFill>
                  <a:schemeClr val="bg1"/>
                </a:solidFill>
                <a:latin typeface="K2D" panose="00000500000000000000" pitchFamily="2" charset="-34"/>
                <a:ea typeface="Calibri" panose="020F0502020204030204" pitchFamily="34" charset="0"/>
                <a:cs typeface="K2D" panose="00000500000000000000" pitchFamily="2" charset="-34"/>
              </a:rPr>
              <a:t>QUICKGUIDE</a:t>
            </a: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da-DK" sz="1200" dirty="0">
                <a:ln w="3175"/>
                <a:solidFill>
                  <a:schemeClr val="bg1"/>
                </a:solidFill>
                <a:latin typeface="K2D" panose="00000500000000000000" pitchFamily="2" charset="-34"/>
                <a:ea typeface="Calibri" panose="020F0502020204030204" pitchFamily="34" charset="0"/>
                <a:cs typeface="K2D" panose="00000500000000000000" pitchFamily="2" charset="-34"/>
              </a:rPr>
              <a:t>Ved opstart i vuggestue og dagpleje – hvem gør hvad?</a:t>
            </a:r>
            <a:endParaRPr lang="da-DK" sz="1100" dirty="0">
              <a:ln w="3175"/>
              <a:solidFill>
                <a:schemeClr val="bg1"/>
              </a:solidFill>
              <a:latin typeface="K2D" panose="00000500000000000000" pitchFamily="2" charset="-34"/>
              <a:ea typeface="Calibri" panose="020F0502020204030204" pitchFamily="34" charset="0"/>
              <a:cs typeface="K2D" panose="00000500000000000000" pitchFamily="2" charset="-34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D60E0D64-092C-86DF-B949-42AD4B6A920A}"/>
              </a:ext>
            </a:extLst>
          </p:cNvPr>
          <p:cNvSpPr txBox="1"/>
          <p:nvPr/>
        </p:nvSpPr>
        <p:spPr>
          <a:xfrm>
            <a:off x="1290399" y="1175941"/>
            <a:ext cx="3866238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100" b="1" dirty="0">
                <a:latin typeface="K2D" panose="00000500000000000000" pitchFamily="2" charset="-34"/>
                <a:cs typeface="K2D" panose="00000500000000000000" pitchFamily="2" charset="-34"/>
              </a:rPr>
              <a:t>Sundhedsplejersken</a:t>
            </a:r>
            <a:endParaRPr lang="da-DK" sz="800" b="1" dirty="0">
              <a:latin typeface="K2D" panose="00000500000000000000" pitchFamily="2" charset="-34"/>
              <a:cs typeface="K2D" panose="00000500000000000000" pitchFamily="2" charset="-34"/>
            </a:endParaRPr>
          </a:p>
          <a:p>
            <a:endParaRPr lang="da-DK" sz="800" dirty="0">
              <a:latin typeface="K2D" panose="00000500000000000000" pitchFamily="2" charset="-34"/>
              <a:cs typeface="K2D" panose="00000500000000000000" pitchFamily="2" charset="-34"/>
            </a:endParaRPr>
          </a:p>
          <a:p>
            <a:pPr marL="228600" indent="-228600">
              <a:buFont typeface="+mj-lt"/>
              <a:buAutoNum type="arabicPeriod"/>
            </a:pPr>
            <a:r>
              <a:rPr lang="da-DK" sz="800" dirty="0">
                <a:latin typeface="K2D" panose="00000500000000000000" pitchFamily="2" charset="-34"/>
                <a:cs typeface="K2D" panose="00000500000000000000" pitchFamily="2" charset="-34"/>
              </a:rPr>
              <a:t>….. vurderer ved 9 måneders besøget sammen med forældrene, om det giver mening, at sundhedsplejersken deltager i opstartsmøde med dagtilbud. Hvis det giver mening, afleveres postkortet til forældrene. Postkortet er anledning til en god snak om formålet med, at sundhedsplejersken kan deltage i opstartsmøde i dagpleje eller vuggestue og at få mundtlig samtykke fra forældrene til at sundhedsplejersken deltager.</a:t>
            </a:r>
          </a:p>
          <a:p>
            <a:pPr marL="228600" indent="-228600">
              <a:buFont typeface="+mj-lt"/>
              <a:buAutoNum type="arabicPeriod"/>
            </a:pPr>
            <a:r>
              <a:rPr lang="da-DK" sz="800" dirty="0">
                <a:latin typeface="K2D" panose="00000500000000000000" pitchFamily="2" charset="-34"/>
                <a:cs typeface="K2D" panose="00000500000000000000" pitchFamily="2" charset="-34"/>
              </a:rPr>
              <a:t>…. giver besked til pladsanvisningen på </a:t>
            </a:r>
            <a:r>
              <a:rPr lang="da-DK" sz="800" dirty="0">
                <a:latin typeface="K2D" panose="00000500000000000000" pitchFamily="2" charset="-34"/>
                <a:cs typeface="K2D" panose="00000500000000000000" pitchFamily="2" charset="-34"/>
                <a:hlinkClick r:id="rId2"/>
              </a:rPr>
              <a:t>pladsanvisning@vejle.dk</a:t>
            </a:r>
            <a:r>
              <a:rPr lang="da-DK" sz="800" dirty="0">
                <a:latin typeface="K2D" panose="00000500000000000000" pitchFamily="2" charset="-34"/>
                <a:cs typeface="K2D" panose="00000500000000000000" pitchFamily="2" charset="-34"/>
              </a:rPr>
              <a:t> om, at sundhedsplejersken (NAVN) gerne vil deltage i opstartsmøde. </a:t>
            </a:r>
          </a:p>
          <a:p>
            <a:endParaRPr lang="da-DK" sz="800" b="1" dirty="0">
              <a:latin typeface="K2D" panose="00000500000000000000" pitchFamily="2" charset="-34"/>
              <a:cs typeface="K2D" panose="00000500000000000000" pitchFamily="2" charset="-34"/>
            </a:endParaRPr>
          </a:p>
          <a:p>
            <a:r>
              <a:rPr lang="da-DK" sz="1100" b="1" dirty="0">
                <a:latin typeface="K2D" panose="00000500000000000000" pitchFamily="2" charset="-34"/>
                <a:cs typeface="K2D" panose="00000500000000000000" pitchFamily="2" charset="-34"/>
              </a:rPr>
              <a:t>Dagtilbud</a:t>
            </a:r>
          </a:p>
          <a:p>
            <a:endParaRPr lang="da-DK" sz="1100" b="1" dirty="0">
              <a:latin typeface="K2D" panose="00000500000000000000" pitchFamily="2" charset="-34"/>
              <a:cs typeface="K2D" panose="00000500000000000000" pitchFamily="2" charset="-34"/>
            </a:endParaRPr>
          </a:p>
          <a:p>
            <a:pPr marL="228600" indent="-228600">
              <a:buAutoNum type="arabicPeriod"/>
            </a:pPr>
            <a:r>
              <a:rPr lang="da-DK" sz="800" dirty="0">
                <a:latin typeface="K2D" panose="00000500000000000000" pitchFamily="2" charset="-34"/>
                <a:cs typeface="K2D" panose="00000500000000000000" pitchFamily="2" charset="-34"/>
              </a:rPr>
              <a:t>….. tjekker ventelisten. Ud for barnets CPR nr. vil sundhedsplejerskens navn fremgå, hvis hun skal inviteres med til opstartsmøde. </a:t>
            </a:r>
          </a:p>
          <a:p>
            <a:pPr marL="228600" indent="-228600">
              <a:buAutoNum type="arabicPeriod"/>
            </a:pPr>
            <a:r>
              <a:rPr lang="da-DK" sz="800" dirty="0">
                <a:latin typeface="K2D" panose="00000500000000000000" pitchFamily="2" charset="-34"/>
                <a:cs typeface="K2D" panose="00000500000000000000" pitchFamily="2" charset="-34"/>
              </a:rPr>
              <a:t>…. pladsanvisningen giver besked til institutionsleder.</a:t>
            </a:r>
          </a:p>
          <a:p>
            <a:pPr marL="228600" indent="-228600">
              <a:buAutoNum type="arabicPeriod"/>
            </a:pPr>
            <a:r>
              <a:rPr lang="da-DK" sz="800" dirty="0">
                <a:latin typeface="K2D" panose="00000500000000000000" pitchFamily="2" charset="-34"/>
                <a:cs typeface="K2D" panose="00000500000000000000" pitchFamily="2" charset="-34"/>
              </a:rPr>
              <a:t>…. institutionsleder indkalder sundhedsplejersken og sætter punkt på dagsorden: ”Input fra sundhedsplejen”. </a:t>
            </a:r>
          </a:p>
          <a:p>
            <a:endParaRPr lang="da-DK" sz="800" b="1" dirty="0">
              <a:latin typeface="K2D" panose="00000500000000000000" pitchFamily="2" charset="-34"/>
              <a:cs typeface="K2D" panose="00000500000000000000" pitchFamily="2" charset="-34"/>
            </a:endParaRP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FE7D9B8F-D404-3D1A-082E-56E876B51D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95425" y="2159607"/>
            <a:ext cx="842400" cy="456300"/>
          </a:xfrm>
          <a:prstGeom prst="rect">
            <a:avLst/>
          </a:prstGeom>
        </p:spPr>
      </p:pic>
      <p:pic>
        <p:nvPicPr>
          <p:cNvPr id="7" name="Billede 6">
            <a:extLst>
              <a:ext uri="{FF2B5EF4-FFF2-40B4-BE49-F238E27FC236}">
                <a16:creationId xmlns:a16="http://schemas.microsoft.com/office/drawing/2014/main" id="{541681F7-D8E7-7DA4-CB6E-EC422B7EB4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95903" y="3119386"/>
            <a:ext cx="842400" cy="457256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82FC016A-183F-798C-5CD3-ADAD445AC2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8145" y="1175941"/>
            <a:ext cx="496960" cy="731688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312BE30A-2850-8683-17F7-3C7FAC5EE7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200" y="38899"/>
            <a:ext cx="790575" cy="32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397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DA190FC606E340ADA87F41D7E17C87" ma:contentTypeVersion="10" ma:contentTypeDescription="Create a new document." ma:contentTypeScope="" ma:versionID="078a1621f95f3bc79b5ef30f7793b831">
  <xsd:schema xmlns:xsd="http://www.w3.org/2001/XMLSchema" xmlns:xs="http://www.w3.org/2001/XMLSchema" xmlns:p="http://schemas.microsoft.com/office/2006/metadata/properties" xmlns:ns2="d4b852a6-d247-48b6-a0f7-1dea85124889" xmlns:ns3="f19a6cd3-3d27-4d29-853c-fe4e6c6134e3" targetNamespace="http://schemas.microsoft.com/office/2006/metadata/properties" ma:root="true" ma:fieldsID="78f43199839f8967c64c3b0aa27fa794" ns2:_="" ns3:_="">
    <xsd:import namespace="d4b852a6-d247-48b6-a0f7-1dea85124889"/>
    <xsd:import namespace="f19a6cd3-3d27-4d29-853c-fe4e6c6134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b852a6-d247-48b6-a0f7-1dea851248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4a7cdebc-78d2-4742-a55c-ca0afb0961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9a6cd3-3d27-4d29-853c-fe4e6c6134e3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63d273f2-c92f-4c6a-b36b-3aa7502352a0}" ma:internalName="TaxCatchAll" ma:showField="CatchAllData" ma:web="f19a6cd3-3d27-4d29-853c-fe4e6c6134e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19a6cd3-3d27-4d29-853c-fe4e6c6134e3" xsi:nil="true"/>
    <lcf76f155ced4ddcb4097134ff3c332f xmlns="d4b852a6-d247-48b6-a0f7-1dea8512488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5688F52-F5E5-4D54-9A1F-CFE22D15849A}"/>
</file>

<file path=customXml/itemProps2.xml><?xml version="1.0" encoding="utf-8"?>
<ds:datastoreItem xmlns:ds="http://schemas.openxmlformats.org/officeDocument/2006/customXml" ds:itemID="{9A73AEBC-D67C-42FB-B2C6-1E90D8BDC302}"/>
</file>

<file path=customXml/itemProps3.xml><?xml version="1.0" encoding="utf-8"?>
<ds:datastoreItem xmlns:ds="http://schemas.openxmlformats.org/officeDocument/2006/customXml" ds:itemID="{7791A0E1-B30D-4371-8FA7-2CEF0793822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</TotalTime>
  <Words>149</Words>
  <Application>Microsoft Office PowerPoint</Application>
  <PresentationFormat>Brugerdefineret</PresentationFormat>
  <Paragraphs>12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K2D</vt:lpstr>
      <vt:lpstr>Office-tema</vt:lpstr>
      <vt:lpstr>PowerPoint-præsentation</vt:lpstr>
    </vt:vector>
  </TitlesOfParts>
  <Company>Vejle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Britt Søvsø Mikkelsen  Familie &amp; Forebyggelse  Børn og Unge  Vejle Kommune</dc:creator>
  <cp:lastModifiedBy>Amra Skenderi  Sundhedsplejen - Administrativt personale  Børn og Unge  Vejle Kommune</cp:lastModifiedBy>
  <cp:revision>38</cp:revision>
  <cp:lastPrinted>2019-04-23T10:51:27Z</cp:lastPrinted>
  <dcterms:created xsi:type="dcterms:W3CDTF">2019-04-12T12:00:08Z</dcterms:created>
  <dcterms:modified xsi:type="dcterms:W3CDTF">2024-05-07T09:16:16Z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0x0101006ADA190FC606E340ADA87F41D7E17C87</vt:lpwstr>
  </property>
  <property fmtid="{D5CDD505-2E9C-101B-9397-08002B2CF9AE}" pid="3" name="Order">
    <vt:r8>243500</vt:r8>
  </property>
</Properties>
</file>