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9" r:id="rId5"/>
  </p:sldIdLst>
  <p:sldSz cx="12192000" cy="6858000"/>
  <p:notesSz cx="6797675" cy="9926638"/>
  <p:embeddedFontLst>
    <p:embeddedFont>
      <p:font typeface="K2D" panose="00000500000000000000" pitchFamily="2" charset="-34"/>
      <p:regular r:id="rId6"/>
      <p:bold r:id="rId7"/>
      <p:italic r:id="rId8"/>
      <p:boldItalic r:id="rId9"/>
    </p:embeddedFont>
    <p:embeddedFont>
      <p:font typeface="K2D Light" panose="00000400000000000000" pitchFamily="2" charset="-34"/>
      <p:regular r:id="rId10"/>
      <p:italic r:id="rId11"/>
    </p:embeddedFont>
    <p:embeddedFont>
      <p:font typeface="K2D Medium" panose="00000600000000000000" pitchFamily="2" charset="-34"/>
      <p:regular r:id="rId12"/>
      <p:italic r:id="rId13"/>
    </p:embeddedFont>
  </p:embeddedFontLst>
  <p:defaultTextStyle>
    <a:defPPr>
      <a:defRPr lang="da-DK"/>
    </a:defPPr>
    <a:lvl1pPr marL="0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1pPr>
    <a:lvl2pPr marL="692600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2pPr>
    <a:lvl3pPr marL="1385196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3pPr>
    <a:lvl4pPr marL="2077799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4pPr>
    <a:lvl5pPr marL="2770396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5pPr>
    <a:lvl6pPr marL="3462995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6pPr>
    <a:lvl7pPr marL="4155591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7pPr>
    <a:lvl8pPr marL="4848193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8pPr>
    <a:lvl9pPr marL="5540793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EAD"/>
    <a:srgbClr val="326578"/>
    <a:srgbClr val="678495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3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 Søvsø Mikkelsen  B&amp;U Staben  Børn og Unge  Vejle Kommune" userId="a4fa6d8c-fe54-4add-bcf5-98e5590e3e44" providerId="ADAL" clId="{74E52D42-1C54-411F-8ED1-C34CBFB349AA}"/>
    <pc:docChg chg="modSld">
      <pc:chgData name="Britt Søvsø Mikkelsen  B&amp;U Staben  Børn og Unge  Vejle Kommune" userId="a4fa6d8c-fe54-4add-bcf5-98e5590e3e44" providerId="ADAL" clId="{74E52D42-1C54-411F-8ED1-C34CBFB349AA}" dt="2025-05-05T07:42:51.631" v="9" actId="20577"/>
      <pc:docMkLst>
        <pc:docMk/>
      </pc:docMkLst>
      <pc:sldChg chg="modSp mod">
        <pc:chgData name="Britt Søvsø Mikkelsen  B&amp;U Staben  Børn og Unge  Vejle Kommune" userId="a4fa6d8c-fe54-4add-bcf5-98e5590e3e44" providerId="ADAL" clId="{74E52D42-1C54-411F-8ED1-C34CBFB349AA}" dt="2025-05-05T07:42:51.631" v="9" actId="20577"/>
        <pc:sldMkLst>
          <pc:docMk/>
          <pc:sldMk cId="535323973" sldId="259"/>
        </pc:sldMkLst>
        <pc:spChg chg="mod">
          <ac:chgData name="Britt Søvsø Mikkelsen  B&amp;U Staben  Børn og Unge  Vejle Kommune" userId="a4fa6d8c-fe54-4add-bcf5-98e5590e3e44" providerId="ADAL" clId="{74E52D42-1C54-411F-8ED1-C34CBFB349AA}" dt="2025-05-05T07:42:51.631" v="9" actId="20577"/>
          <ac:spMkLst>
            <pc:docMk/>
            <pc:sldMk cId="535323973" sldId="259"/>
            <ac:spMk id="10" creationId="{116C8351-00D4-AAFB-7A75-0A320C7B3D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41E718B0-B1C3-49DA-80D7-016684D3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00" y="533990"/>
            <a:ext cx="9144000" cy="3960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226346" indent="0" algn="ctr">
              <a:buNone/>
              <a:defRPr sz="991"/>
            </a:lvl2pPr>
            <a:lvl3pPr marL="452691" indent="0" algn="ctr">
              <a:buNone/>
              <a:defRPr sz="892"/>
            </a:lvl3pPr>
            <a:lvl4pPr marL="679038" indent="0" algn="ctr">
              <a:buNone/>
              <a:defRPr sz="792"/>
            </a:lvl4pPr>
            <a:lvl5pPr marL="905381" indent="0" algn="ctr">
              <a:buNone/>
              <a:defRPr sz="792"/>
            </a:lvl5pPr>
            <a:lvl6pPr marL="1131726" indent="0" algn="ctr">
              <a:buNone/>
              <a:defRPr sz="792"/>
            </a:lvl6pPr>
            <a:lvl7pPr marL="1358071" indent="0" algn="ctr">
              <a:buNone/>
              <a:defRPr sz="792"/>
            </a:lvl7pPr>
            <a:lvl8pPr marL="1584415" indent="0" algn="ctr">
              <a:buNone/>
              <a:defRPr sz="792"/>
            </a:lvl8pPr>
            <a:lvl9pPr marL="1810760" indent="0" algn="ctr">
              <a:buNone/>
              <a:defRPr sz="792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534E40B-D120-400A-B347-AFFB07458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2651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FE94284-5862-7EF9-81D6-E76F3E7F1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076" y="2232000"/>
            <a:ext cx="7808492" cy="899327"/>
          </a:xfrm>
        </p:spPr>
        <p:txBody>
          <a:bodyPr anchor="t"/>
          <a:lstStyle>
            <a:lvl1pPr algn="l">
              <a:defRPr sz="6600">
                <a:solidFill>
                  <a:schemeClr val="bg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94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6EC7B464-B280-4821-B4B2-E85BE9BC2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9825" y="1740834"/>
            <a:ext cx="8470269" cy="674541"/>
          </a:xfrm>
        </p:spPr>
        <p:txBody>
          <a:bodyPr tIns="46800" anchor="t"/>
          <a:lstStyle>
            <a:lvl1pPr algn="l">
              <a:defRPr sz="4000" b="1">
                <a:solidFill>
                  <a:schemeClr val="bg2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826" y="2628340"/>
            <a:ext cx="8470268" cy="2958353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bg2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bg2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bg2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B423D6FE-0778-1632-E3CD-2ED97EB2B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265100" cy="233999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151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46FCC4F9-91E8-4EDA-9CEB-B0110CC4C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686" y="1272988"/>
            <a:ext cx="5584232" cy="645459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6" y="1990165"/>
            <a:ext cx="5584232" cy="3877235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tekst 9">
            <a:extLst>
              <a:ext uri="{FF2B5EF4-FFF2-40B4-BE49-F238E27FC236}">
                <a16:creationId xmlns:a16="http://schemas.microsoft.com/office/drawing/2014/main" id="{9BE87C22-C48D-C8A6-51FA-5A823F218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2651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1492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_Typ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351341F-D8BA-4045-A6EE-626A054E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DE7631C3-2801-4B8A-86BA-5891BD80B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1508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5"/>
            <a:ext cx="9614100" cy="3056964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1EA109F-B9C4-4828-BAAB-F7ADEEA8D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918915E-BEE7-4BB1-B9B5-5DDCA1742F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588" y="274918"/>
            <a:ext cx="5573043" cy="475407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77"/>
              <a:gd name="connsiteY0" fmla="*/ 0 h 22463"/>
              <a:gd name="connsiteX1" fmla="*/ 21600 w 21677"/>
              <a:gd name="connsiteY1" fmla="*/ 0 h 22463"/>
              <a:gd name="connsiteX2" fmla="*/ 21677 w 21677"/>
              <a:gd name="connsiteY2" fmla="*/ 21940 h 22463"/>
              <a:gd name="connsiteX3" fmla="*/ 0 w 21677"/>
              <a:gd name="connsiteY3" fmla="*/ 20172 h 22463"/>
              <a:gd name="connsiteX4" fmla="*/ 0 w 21677"/>
              <a:gd name="connsiteY4" fmla="*/ 0 h 22463"/>
              <a:gd name="connsiteX0" fmla="*/ 0 w 21677"/>
              <a:gd name="connsiteY0" fmla="*/ 0 h 23519"/>
              <a:gd name="connsiteX1" fmla="*/ 21600 w 21677"/>
              <a:gd name="connsiteY1" fmla="*/ 0 h 23519"/>
              <a:gd name="connsiteX2" fmla="*/ 21677 w 21677"/>
              <a:gd name="connsiteY2" fmla="*/ 21940 h 23519"/>
              <a:gd name="connsiteX3" fmla="*/ 18217 w 21677"/>
              <a:gd name="connsiteY3" fmla="*/ 21498 h 23519"/>
              <a:gd name="connsiteX4" fmla="*/ 0 w 21677"/>
              <a:gd name="connsiteY4" fmla="*/ 20172 h 23519"/>
              <a:gd name="connsiteX5" fmla="*/ 0 w 21677"/>
              <a:gd name="connsiteY5" fmla="*/ 0 h 23519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18217 w 21677"/>
              <a:gd name="connsiteY3" fmla="*/ 21498 h 22138"/>
              <a:gd name="connsiteX4" fmla="*/ 0 w 21677"/>
              <a:gd name="connsiteY4" fmla="*/ 20172 h 22138"/>
              <a:gd name="connsiteX5" fmla="*/ 0 w 21677"/>
              <a:gd name="connsiteY5" fmla="*/ 0 h 22138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20165 w 21677"/>
              <a:gd name="connsiteY3" fmla="*/ 21904 h 22138"/>
              <a:gd name="connsiteX4" fmla="*/ 18217 w 21677"/>
              <a:gd name="connsiteY4" fmla="*/ 21498 h 22138"/>
              <a:gd name="connsiteX5" fmla="*/ 0 w 21677"/>
              <a:gd name="connsiteY5" fmla="*/ 20172 h 22138"/>
              <a:gd name="connsiteX6" fmla="*/ 0 w 21677"/>
              <a:gd name="connsiteY6" fmla="*/ 0 h 22138"/>
              <a:gd name="connsiteX0" fmla="*/ 0 w 21677"/>
              <a:gd name="connsiteY0" fmla="*/ 0 h 22115"/>
              <a:gd name="connsiteX1" fmla="*/ 21600 w 21677"/>
              <a:gd name="connsiteY1" fmla="*/ 0 h 22115"/>
              <a:gd name="connsiteX2" fmla="*/ 21677 w 21677"/>
              <a:gd name="connsiteY2" fmla="*/ 21940 h 22115"/>
              <a:gd name="connsiteX3" fmla="*/ 20165 w 21677"/>
              <a:gd name="connsiteY3" fmla="*/ 21904 h 22115"/>
              <a:gd name="connsiteX4" fmla="*/ 18012 w 21677"/>
              <a:gd name="connsiteY4" fmla="*/ 21436 h 22115"/>
              <a:gd name="connsiteX5" fmla="*/ 0 w 21677"/>
              <a:gd name="connsiteY5" fmla="*/ 20172 h 22115"/>
              <a:gd name="connsiteX6" fmla="*/ 0 w 21677"/>
              <a:gd name="connsiteY6" fmla="*/ 0 h 22115"/>
              <a:gd name="connsiteX0" fmla="*/ 0 w 21677"/>
              <a:gd name="connsiteY0" fmla="*/ 0 h 21957"/>
              <a:gd name="connsiteX1" fmla="*/ 21600 w 21677"/>
              <a:gd name="connsiteY1" fmla="*/ 0 h 21957"/>
              <a:gd name="connsiteX2" fmla="*/ 21677 w 21677"/>
              <a:gd name="connsiteY2" fmla="*/ 21940 h 21957"/>
              <a:gd name="connsiteX3" fmla="*/ 20165 w 21677"/>
              <a:gd name="connsiteY3" fmla="*/ 21904 h 21957"/>
              <a:gd name="connsiteX4" fmla="*/ 18012 w 21677"/>
              <a:gd name="connsiteY4" fmla="*/ 21436 h 21957"/>
              <a:gd name="connsiteX5" fmla="*/ 14527 w 21677"/>
              <a:gd name="connsiteY5" fmla="*/ 20999 h 21957"/>
              <a:gd name="connsiteX6" fmla="*/ 0 w 21677"/>
              <a:gd name="connsiteY6" fmla="*/ 20172 h 21957"/>
              <a:gd name="connsiteX7" fmla="*/ 0 w 21677"/>
              <a:gd name="connsiteY7" fmla="*/ 0 h 21957"/>
              <a:gd name="connsiteX0" fmla="*/ 0 w 21677"/>
              <a:gd name="connsiteY0" fmla="*/ 0 h 22014"/>
              <a:gd name="connsiteX1" fmla="*/ 21600 w 21677"/>
              <a:gd name="connsiteY1" fmla="*/ 0 h 22014"/>
              <a:gd name="connsiteX2" fmla="*/ 21677 w 21677"/>
              <a:gd name="connsiteY2" fmla="*/ 21940 h 22014"/>
              <a:gd name="connsiteX3" fmla="*/ 20165 w 21677"/>
              <a:gd name="connsiteY3" fmla="*/ 21904 h 22014"/>
              <a:gd name="connsiteX4" fmla="*/ 18012 w 21677"/>
              <a:gd name="connsiteY4" fmla="*/ 21436 h 22014"/>
              <a:gd name="connsiteX5" fmla="*/ 14527 w 21677"/>
              <a:gd name="connsiteY5" fmla="*/ 20999 h 22014"/>
              <a:gd name="connsiteX6" fmla="*/ 11426 w 21677"/>
              <a:gd name="connsiteY6" fmla="*/ 21186 h 22014"/>
              <a:gd name="connsiteX7" fmla="*/ 0 w 21677"/>
              <a:gd name="connsiteY7" fmla="*/ 20172 h 22014"/>
              <a:gd name="connsiteX8" fmla="*/ 0 w 21677"/>
              <a:gd name="connsiteY8" fmla="*/ 0 h 22014"/>
              <a:gd name="connsiteX0" fmla="*/ 0 w 21677"/>
              <a:gd name="connsiteY0" fmla="*/ 0 h 22267"/>
              <a:gd name="connsiteX1" fmla="*/ 21600 w 21677"/>
              <a:gd name="connsiteY1" fmla="*/ 0 h 22267"/>
              <a:gd name="connsiteX2" fmla="*/ 21677 w 21677"/>
              <a:gd name="connsiteY2" fmla="*/ 21940 h 22267"/>
              <a:gd name="connsiteX3" fmla="*/ 20165 w 21677"/>
              <a:gd name="connsiteY3" fmla="*/ 21904 h 22267"/>
              <a:gd name="connsiteX4" fmla="*/ 18012 w 21677"/>
              <a:gd name="connsiteY4" fmla="*/ 21436 h 22267"/>
              <a:gd name="connsiteX5" fmla="*/ 14527 w 21677"/>
              <a:gd name="connsiteY5" fmla="*/ 20999 h 22267"/>
              <a:gd name="connsiteX6" fmla="*/ 10939 w 21677"/>
              <a:gd name="connsiteY6" fmla="*/ 21810 h 22267"/>
              <a:gd name="connsiteX7" fmla="*/ 0 w 21677"/>
              <a:gd name="connsiteY7" fmla="*/ 20172 h 22267"/>
              <a:gd name="connsiteX8" fmla="*/ 0 w 21677"/>
              <a:gd name="connsiteY8" fmla="*/ 0 h 22267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1867 w 21677"/>
              <a:gd name="connsiteY7" fmla="*/ 21904 h 22232"/>
              <a:gd name="connsiteX8" fmla="*/ 10939 w 21677"/>
              <a:gd name="connsiteY8" fmla="*/ 21810 h 22232"/>
              <a:gd name="connsiteX9" fmla="*/ 0 w 21677"/>
              <a:gd name="connsiteY9" fmla="*/ 20172 h 22232"/>
              <a:gd name="connsiteX10" fmla="*/ 0 w 21677"/>
              <a:gd name="connsiteY10" fmla="*/ 0 h 22232"/>
              <a:gd name="connsiteX0" fmla="*/ 0 w 21677"/>
              <a:gd name="connsiteY0" fmla="*/ 0 h 22065"/>
              <a:gd name="connsiteX1" fmla="*/ 21600 w 21677"/>
              <a:gd name="connsiteY1" fmla="*/ 0 h 22065"/>
              <a:gd name="connsiteX2" fmla="*/ 21677 w 21677"/>
              <a:gd name="connsiteY2" fmla="*/ 21940 h 22065"/>
              <a:gd name="connsiteX3" fmla="*/ 20165 w 21677"/>
              <a:gd name="connsiteY3" fmla="*/ 21904 h 22065"/>
              <a:gd name="connsiteX4" fmla="*/ 18012 w 21677"/>
              <a:gd name="connsiteY4" fmla="*/ 21436 h 22065"/>
              <a:gd name="connsiteX5" fmla="*/ 14527 w 21677"/>
              <a:gd name="connsiteY5" fmla="*/ 20999 h 22065"/>
              <a:gd name="connsiteX6" fmla="*/ 12820 w 21677"/>
              <a:gd name="connsiteY6" fmla="*/ 21342 h 22065"/>
              <a:gd name="connsiteX7" fmla="*/ 11867 w 21677"/>
              <a:gd name="connsiteY7" fmla="*/ 21904 h 22065"/>
              <a:gd name="connsiteX8" fmla="*/ 10939 w 21677"/>
              <a:gd name="connsiteY8" fmla="*/ 21810 h 22065"/>
              <a:gd name="connsiteX9" fmla="*/ 7310 w 21677"/>
              <a:gd name="connsiteY9" fmla="*/ 21249 h 22065"/>
              <a:gd name="connsiteX10" fmla="*/ 0 w 21677"/>
              <a:gd name="connsiteY10" fmla="*/ 20172 h 22065"/>
              <a:gd name="connsiteX11" fmla="*/ 0 w 21677"/>
              <a:gd name="connsiteY11" fmla="*/ 0 h 22065"/>
              <a:gd name="connsiteX0" fmla="*/ 0 w 21677"/>
              <a:gd name="connsiteY0" fmla="*/ 0 h 22492"/>
              <a:gd name="connsiteX1" fmla="*/ 21600 w 21677"/>
              <a:gd name="connsiteY1" fmla="*/ 0 h 22492"/>
              <a:gd name="connsiteX2" fmla="*/ 21677 w 21677"/>
              <a:gd name="connsiteY2" fmla="*/ 21940 h 22492"/>
              <a:gd name="connsiteX3" fmla="*/ 20165 w 21677"/>
              <a:gd name="connsiteY3" fmla="*/ 21904 h 22492"/>
              <a:gd name="connsiteX4" fmla="*/ 18012 w 21677"/>
              <a:gd name="connsiteY4" fmla="*/ 21436 h 22492"/>
              <a:gd name="connsiteX5" fmla="*/ 14527 w 21677"/>
              <a:gd name="connsiteY5" fmla="*/ 20999 h 22492"/>
              <a:gd name="connsiteX6" fmla="*/ 12820 w 21677"/>
              <a:gd name="connsiteY6" fmla="*/ 21342 h 22492"/>
              <a:gd name="connsiteX7" fmla="*/ 11867 w 21677"/>
              <a:gd name="connsiteY7" fmla="*/ 21904 h 22492"/>
              <a:gd name="connsiteX8" fmla="*/ 10939 w 21677"/>
              <a:gd name="connsiteY8" fmla="*/ 21810 h 22492"/>
              <a:gd name="connsiteX9" fmla="*/ 7310 w 21677"/>
              <a:gd name="connsiteY9" fmla="*/ 21249 h 22492"/>
              <a:gd name="connsiteX10" fmla="*/ 4503 w 21677"/>
              <a:gd name="connsiteY10" fmla="*/ 22216 h 22492"/>
              <a:gd name="connsiteX11" fmla="*/ 0 w 21677"/>
              <a:gd name="connsiteY11" fmla="*/ 20172 h 22492"/>
              <a:gd name="connsiteX12" fmla="*/ 0 w 21677"/>
              <a:gd name="connsiteY12" fmla="*/ 0 h 22492"/>
              <a:gd name="connsiteX0" fmla="*/ 0 w 21677"/>
              <a:gd name="connsiteY0" fmla="*/ 0 h 22254"/>
              <a:gd name="connsiteX1" fmla="*/ 21600 w 21677"/>
              <a:gd name="connsiteY1" fmla="*/ 0 h 22254"/>
              <a:gd name="connsiteX2" fmla="*/ 21677 w 21677"/>
              <a:gd name="connsiteY2" fmla="*/ 21940 h 22254"/>
              <a:gd name="connsiteX3" fmla="*/ 20165 w 21677"/>
              <a:gd name="connsiteY3" fmla="*/ 21904 h 22254"/>
              <a:gd name="connsiteX4" fmla="*/ 18012 w 21677"/>
              <a:gd name="connsiteY4" fmla="*/ 21436 h 22254"/>
              <a:gd name="connsiteX5" fmla="*/ 14527 w 21677"/>
              <a:gd name="connsiteY5" fmla="*/ 20999 h 22254"/>
              <a:gd name="connsiteX6" fmla="*/ 12820 w 21677"/>
              <a:gd name="connsiteY6" fmla="*/ 21342 h 22254"/>
              <a:gd name="connsiteX7" fmla="*/ 11867 w 21677"/>
              <a:gd name="connsiteY7" fmla="*/ 21904 h 22254"/>
              <a:gd name="connsiteX8" fmla="*/ 10939 w 21677"/>
              <a:gd name="connsiteY8" fmla="*/ 21810 h 22254"/>
              <a:gd name="connsiteX9" fmla="*/ 7310 w 21677"/>
              <a:gd name="connsiteY9" fmla="*/ 21249 h 22254"/>
              <a:gd name="connsiteX10" fmla="*/ 4503 w 21677"/>
              <a:gd name="connsiteY10" fmla="*/ 22216 h 22254"/>
              <a:gd name="connsiteX11" fmla="*/ 2469 w 21677"/>
              <a:gd name="connsiteY11" fmla="*/ 21498 h 22254"/>
              <a:gd name="connsiteX12" fmla="*/ 0 w 21677"/>
              <a:gd name="connsiteY12" fmla="*/ 20172 h 22254"/>
              <a:gd name="connsiteX13" fmla="*/ 0 w 21677"/>
              <a:gd name="connsiteY13" fmla="*/ 0 h 22254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0 w 21677"/>
              <a:gd name="connsiteY12" fmla="*/ 20172 h 22234"/>
              <a:gd name="connsiteX13" fmla="*/ 0 w 21677"/>
              <a:gd name="connsiteY13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821 w 21677"/>
              <a:gd name="connsiteY12" fmla="*/ 20406 h 22234"/>
              <a:gd name="connsiteX13" fmla="*/ 0 w 21677"/>
              <a:gd name="connsiteY13" fmla="*/ 20172 h 22234"/>
              <a:gd name="connsiteX14" fmla="*/ 0 w 21677"/>
              <a:gd name="connsiteY14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1465 w 21677"/>
              <a:gd name="connsiteY12" fmla="*/ 21436 h 22234"/>
              <a:gd name="connsiteX13" fmla="*/ 821 w 21677"/>
              <a:gd name="connsiteY13" fmla="*/ 20406 h 22234"/>
              <a:gd name="connsiteX14" fmla="*/ 0 w 21677"/>
              <a:gd name="connsiteY14" fmla="*/ 20172 h 22234"/>
              <a:gd name="connsiteX15" fmla="*/ 0 w 21677"/>
              <a:gd name="connsiteY15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4527 w 21677"/>
              <a:gd name="connsiteY6" fmla="*/ 20999 h 22234"/>
              <a:gd name="connsiteX7" fmla="*/ 12820 w 21677"/>
              <a:gd name="connsiteY7" fmla="*/ 21342 h 22234"/>
              <a:gd name="connsiteX8" fmla="*/ 11867 w 21677"/>
              <a:gd name="connsiteY8" fmla="*/ 21904 h 22234"/>
              <a:gd name="connsiteX9" fmla="*/ 10939 w 21677"/>
              <a:gd name="connsiteY9" fmla="*/ 21810 h 22234"/>
              <a:gd name="connsiteX10" fmla="*/ 7310 w 21677"/>
              <a:gd name="connsiteY10" fmla="*/ 21249 h 22234"/>
              <a:gd name="connsiteX11" fmla="*/ 4503 w 21677"/>
              <a:gd name="connsiteY11" fmla="*/ 22216 h 22234"/>
              <a:gd name="connsiteX12" fmla="*/ 2315 w 21677"/>
              <a:gd name="connsiteY12" fmla="*/ 21841 h 22234"/>
              <a:gd name="connsiteX13" fmla="*/ 1465 w 21677"/>
              <a:gd name="connsiteY13" fmla="*/ 21436 h 22234"/>
              <a:gd name="connsiteX14" fmla="*/ 821 w 21677"/>
              <a:gd name="connsiteY14" fmla="*/ 20406 h 22234"/>
              <a:gd name="connsiteX15" fmla="*/ 0 w 21677"/>
              <a:gd name="connsiteY15" fmla="*/ 20172 h 22234"/>
              <a:gd name="connsiteX16" fmla="*/ 0 w 21677"/>
              <a:gd name="connsiteY16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2820 w 21677"/>
              <a:gd name="connsiteY8" fmla="*/ 21342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181 w 21677"/>
              <a:gd name="connsiteY11" fmla="*/ 21187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181 w 21677"/>
              <a:gd name="connsiteY11" fmla="*/ 21437 h 22238"/>
              <a:gd name="connsiteX12" fmla="*/ 4503 w 21677"/>
              <a:gd name="connsiteY12" fmla="*/ 22216 h 22238"/>
              <a:gd name="connsiteX13" fmla="*/ 2315 w 21677"/>
              <a:gd name="connsiteY13" fmla="*/ 21841 h 22238"/>
              <a:gd name="connsiteX14" fmla="*/ 1465 w 21677"/>
              <a:gd name="connsiteY14" fmla="*/ 21436 h 22238"/>
              <a:gd name="connsiteX15" fmla="*/ 821 w 21677"/>
              <a:gd name="connsiteY15" fmla="*/ 20406 h 22238"/>
              <a:gd name="connsiteX16" fmla="*/ 0 w 21677"/>
              <a:gd name="connsiteY16" fmla="*/ 20172 h 22238"/>
              <a:gd name="connsiteX17" fmla="*/ 0 w 21677"/>
              <a:gd name="connsiteY17" fmla="*/ 0 h 22238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876 w 21677"/>
              <a:gd name="connsiteY11" fmla="*/ 21436 h 22238"/>
              <a:gd name="connsiteX12" fmla="*/ 7181 w 21677"/>
              <a:gd name="connsiteY12" fmla="*/ 21437 h 22238"/>
              <a:gd name="connsiteX13" fmla="*/ 4503 w 21677"/>
              <a:gd name="connsiteY13" fmla="*/ 22216 h 22238"/>
              <a:gd name="connsiteX14" fmla="*/ 2315 w 21677"/>
              <a:gd name="connsiteY14" fmla="*/ 21841 h 22238"/>
              <a:gd name="connsiteX15" fmla="*/ 1465 w 21677"/>
              <a:gd name="connsiteY15" fmla="*/ 21436 h 22238"/>
              <a:gd name="connsiteX16" fmla="*/ 821 w 21677"/>
              <a:gd name="connsiteY16" fmla="*/ 20406 h 22238"/>
              <a:gd name="connsiteX17" fmla="*/ 0 w 21677"/>
              <a:gd name="connsiteY17" fmla="*/ 20172 h 22238"/>
              <a:gd name="connsiteX18" fmla="*/ 0 w 21677"/>
              <a:gd name="connsiteY18" fmla="*/ 0 h 22238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315 w 21677"/>
              <a:gd name="connsiteY14" fmla="*/ 21841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238 w 21677"/>
              <a:gd name="connsiteY14" fmla="*/ 21997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3216 w 21677"/>
              <a:gd name="connsiteY14" fmla="*/ 22029 h 22391"/>
              <a:gd name="connsiteX15" fmla="*/ 2238 w 21677"/>
              <a:gd name="connsiteY15" fmla="*/ 21997 h 22391"/>
              <a:gd name="connsiteX16" fmla="*/ 1465 w 21677"/>
              <a:gd name="connsiteY16" fmla="*/ 21436 h 22391"/>
              <a:gd name="connsiteX17" fmla="*/ 821 w 21677"/>
              <a:gd name="connsiteY17" fmla="*/ 20406 h 22391"/>
              <a:gd name="connsiteX18" fmla="*/ 0 w 21677"/>
              <a:gd name="connsiteY18" fmla="*/ 20172 h 22391"/>
              <a:gd name="connsiteX19" fmla="*/ 0 w 21677"/>
              <a:gd name="connsiteY19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295 w 21677"/>
              <a:gd name="connsiteY6" fmla="*/ 21311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3402"/>
              <a:gd name="connsiteX1" fmla="*/ 21600 w 21703"/>
              <a:gd name="connsiteY1" fmla="*/ 0 h 23402"/>
              <a:gd name="connsiteX2" fmla="*/ 21703 w 21703"/>
              <a:gd name="connsiteY2" fmla="*/ 21734 h 23402"/>
              <a:gd name="connsiteX3" fmla="*/ 21074 w 21703"/>
              <a:gd name="connsiteY3" fmla="*/ 21946 h 23402"/>
              <a:gd name="connsiteX4" fmla="*/ 20165 w 21703"/>
              <a:gd name="connsiteY4" fmla="*/ 21904 h 23402"/>
              <a:gd name="connsiteX5" fmla="*/ 19025 w 21703"/>
              <a:gd name="connsiteY5" fmla="*/ 21561 h 23402"/>
              <a:gd name="connsiteX6" fmla="*/ 18012 w 21703"/>
              <a:gd name="connsiteY6" fmla="*/ 21436 h 23402"/>
              <a:gd name="connsiteX7" fmla="*/ 16295 w 21703"/>
              <a:gd name="connsiteY7" fmla="*/ 21311 h 23402"/>
              <a:gd name="connsiteX8" fmla="*/ 14527 w 21703"/>
              <a:gd name="connsiteY8" fmla="*/ 20999 h 23402"/>
              <a:gd name="connsiteX9" fmla="*/ 13206 w 21703"/>
              <a:gd name="connsiteY9" fmla="*/ 21279 h 23402"/>
              <a:gd name="connsiteX10" fmla="*/ 11867 w 21703"/>
              <a:gd name="connsiteY10" fmla="*/ 21904 h 23402"/>
              <a:gd name="connsiteX11" fmla="*/ 10836 w 21703"/>
              <a:gd name="connsiteY11" fmla="*/ 22060 h 23402"/>
              <a:gd name="connsiteX12" fmla="*/ 9472 w 21703"/>
              <a:gd name="connsiteY12" fmla="*/ 21779 h 23402"/>
              <a:gd name="connsiteX13" fmla="*/ 7876 w 21703"/>
              <a:gd name="connsiteY13" fmla="*/ 21436 h 23402"/>
              <a:gd name="connsiteX14" fmla="*/ 7181 w 21703"/>
              <a:gd name="connsiteY14" fmla="*/ 21437 h 23402"/>
              <a:gd name="connsiteX15" fmla="*/ 4452 w 21703"/>
              <a:gd name="connsiteY15" fmla="*/ 22372 h 23402"/>
              <a:gd name="connsiteX16" fmla="*/ 3216 w 21703"/>
              <a:gd name="connsiteY16" fmla="*/ 22029 h 23402"/>
              <a:gd name="connsiteX17" fmla="*/ 2238 w 21703"/>
              <a:gd name="connsiteY17" fmla="*/ 21997 h 23402"/>
              <a:gd name="connsiteX18" fmla="*/ 1465 w 21703"/>
              <a:gd name="connsiteY18" fmla="*/ 21436 h 23402"/>
              <a:gd name="connsiteX19" fmla="*/ 770 w 21703"/>
              <a:gd name="connsiteY19" fmla="*/ 20531 h 23402"/>
              <a:gd name="connsiteX20" fmla="*/ 0 w 21703"/>
              <a:gd name="connsiteY20" fmla="*/ 20172 h 23402"/>
              <a:gd name="connsiteX21" fmla="*/ 0 w 21703"/>
              <a:gd name="connsiteY21" fmla="*/ 0 h 23402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57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919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888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7876 w 21703"/>
              <a:gd name="connsiteY13" fmla="*/ 21498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638 w 21703"/>
              <a:gd name="connsiteY19" fmla="*/ 2043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348"/>
              <a:gd name="connsiteX1" fmla="*/ 21677 w 21703"/>
              <a:gd name="connsiteY1" fmla="*/ 0 h 22348"/>
              <a:gd name="connsiteX2" fmla="*/ 21703 w 21703"/>
              <a:gd name="connsiteY2" fmla="*/ 21755 h 22348"/>
              <a:gd name="connsiteX3" fmla="*/ 21074 w 21703"/>
              <a:gd name="connsiteY3" fmla="*/ 22008 h 22348"/>
              <a:gd name="connsiteX4" fmla="*/ 20165 w 21703"/>
              <a:gd name="connsiteY4" fmla="*/ 21966 h 22348"/>
              <a:gd name="connsiteX5" fmla="*/ 19025 w 21703"/>
              <a:gd name="connsiteY5" fmla="*/ 21676 h 22348"/>
              <a:gd name="connsiteX6" fmla="*/ 18012 w 21703"/>
              <a:gd name="connsiteY6" fmla="*/ 21498 h 22348"/>
              <a:gd name="connsiteX7" fmla="*/ 16295 w 21703"/>
              <a:gd name="connsiteY7" fmla="*/ 21373 h 22348"/>
              <a:gd name="connsiteX8" fmla="*/ 14527 w 21703"/>
              <a:gd name="connsiteY8" fmla="*/ 21061 h 22348"/>
              <a:gd name="connsiteX9" fmla="*/ 13206 w 21703"/>
              <a:gd name="connsiteY9" fmla="*/ 21341 h 22348"/>
              <a:gd name="connsiteX10" fmla="*/ 11867 w 21703"/>
              <a:gd name="connsiteY10" fmla="*/ 21913 h 22348"/>
              <a:gd name="connsiteX11" fmla="*/ 10836 w 21703"/>
              <a:gd name="connsiteY11" fmla="*/ 22042 h 22348"/>
              <a:gd name="connsiteX12" fmla="*/ 9494 w 21703"/>
              <a:gd name="connsiteY12" fmla="*/ 21841 h 22348"/>
              <a:gd name="connsiteX13" fmla="*/ 8314 w 21703"/>
              <a:gd name="connsiteY13" fmla="*/ 21525 h 22348"/>
              <a:gd name="connsiteX14" fmla="*/ 7181 w 21703"/>
              <a:gd name="connsiteY14" fmla="*/ 21446 h 22348"/>
              <a:gd name="connsiteX15" fmla="*/ 4627 w 21703"/>
              <a:gd name="connsiteY15" fmla="*/ 22328 h 22348"/>
              <a:gd name="connsiteX16" fmla="*/ 3216 w 21703"/>
              <a:gd name="connsiteY16" fmla="*/ 22091 h 22348"/>
              <a:gd name="connsiteX17" fmla="*/ 2238 w 21703"/>
              <a:gd name="connsiteY17" fmla="*/ 22059 h 22348"/>
              <a:gd name="connsiteX18" fmla="*/ 1465 w 21703"/>
              <a:gd name="connsiteY18" fmla="*/ 21498 h 22348"/>
              <a:gd name="connsiteX19" fmla="*/ 638 w 21703"/>
              <a:gd name="connsiteY19" fmla="*/ 20433 h 22348"/>
              <a:gd name="connsiteX20" fmla="*/ 0 w 21703"/>
              <a:gd name="connsiteY20" fmla="*/ 20314 h 22348"/>
              <a:gd name="connsiteX21" fmla="*/ 0 w 21703"/>
              <a:gd name="connsiteY21" fmla="*/ 62 h 22348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494 w 21703"/>
              <a:gd name="connsiteY12" fmla="*/ 21841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893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67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88 h 22427"/>
              <a:gd name="connsiteX24" fmla="*/ 0 w 21736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26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769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34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751" h="22427">
                <a:moveTo>
                  <a:pt x="0" y="62"/>
                </a:moveTo>
                <a:lnTo>
                  <a:pt x="21747" y="0"/>
                </a:lnTo>
                <a:cubicBezTo>
                  <a:pt x="21767" y="7275"/>
                  <a:pt x="21716" y="14559"/>
                  <a:pt x="21736" y="21834"/>
                </a:cubicBezTo>
                <a:lnTo>
                  <a:pt x="21074" y="22008"/>
                </a:lnTo>
                <a:cubicBezTo>
                  <a:pt x="20818" y="22036"/>
                  <a:pt x="20495" y="22013"/>
                  <a:pt x="20165" y="21966"/>
                </a:cubicBezTo>
                <a:cubicBezTo>
                  <a:pt x="19785" y="21893"/>
                  <a:pt x="19405" y="21749"/>
                  <a:pt x="19025" y="21676"/>
                </a:cubicBezTo>
                <a:lnTo>
                  <a:pt x="17880" y="21472"/>
                </a:lnTo>
                <a:cubicBezTo>
                  <a:pt x="17198" y="21448"/>
                  <a:pt x="17109" y="21477"/>
                  <a:pt x="16197" y="21294"/>
                </a:cubicBezTo>
                <a:cubicBezTo>
                  <a:pt x="15771" y="21238"/>
                  <a:pt x="15720" y="21175"/>
                  <a:pt x="15455" y="21132"/>
                </a:cubicBezTo>
                <a:cubicBezTo>
                  <a:pt x="15190" y="21089"/>
                  <a:pt x="14869" y="21057"/>
                  <a:pt x="14527" y="21061"/>
                </a:cubicBezTo>
                <a:cubicBezTo>
                  <a:pt x="13662" y="21087"/>
                  <a:pt x="14001" y="21073"/>
                  <a:pt x="13403" y="21208"/>
                </a:cubicBezTo>
                <a:cubicBezTo>
                  <a:pt x="13068" y="21281"/>
                  <a:pt x="12400" y="21760"/>
                  <a:pt x="12065" y="21833"/>
                </a:cubicBezTo>
                <a:cubicBezTo>
                  <a:pt x="11721" y="21965"/>
                  <a:pt x="11454" y="21993"/>
                  <a:pt x="11271" y="22010"/>
                </a:cubicBezTo>
                <a:cubicBezTo>
                  <a:pt x="11088" y="22027"/>
                  <a:pt x="11018" y="21997"/>
                  <a:pt x="10715" y="21962"/>
                </a:cubicBezTo>
                <a:cubicBezTo>
                  <a:pt x="10316" y="21936"/>
                  <a:pt x="10027" y="21866"/>
                  <a:pt x="9516" y="21788"/>
                </a:cubicBezTo>
                <a:cubicBezTo>
                  <a:pt x="9006" y="21710"/>
                  <a:pt x="8696" y="21577"/>
                  <a:pt x="8314" y="21525"/>
                </a:cubicBezTo>
                <a:cubicBezTo>
                  <a:pt x="7932" y="21473"/>
                  <a:pt x="7747" y="21337"/>
                  <a:pt x="7181" y="21446"/>
                </a:cubicBezTo>
                <a:cubicBezTo>
                  <a:pt x="6108" y="21446"/>
                  <a:pt x="5648" y="22587"/>
                  <a:pt x="4430" y="22408"/>
                </a:cubicBezTo>
                <a:lnTo>
                  <a:pt x="3458" y="22131"/>
                </a:lnTo>
                <a:lnTo>
                  <a:pt x="2194" y="21979"/>
                </a:lnTo>
                <a:cubicBezTo>
                  <a:pt x="1709" y="21802"/>
                  <a:pt x="1714" y="21737"/>
                  <a:pt x="1465" y="21498"/>
                </a:cubicBezTo>
                <a:cubicBezTo>
                  <a:pt x="1216" y="21259"/>
                  <a:pt x="1068" y="20835"/>
                  <a:pt x="880" y="20646"/>
                </a:cubicBezTo>
                <a:cubicBezTo>
                  <a:pt x="693" y="20452"/>
                  <a:pt x="493" y="20401"/>
                  <a:pt x="346" y="20334"/>
                </a:cubicBezTo>
                <a:lnTo>
                  <a:pt x="0" y="20288"/>
                </a:lnTo>
                <a:lnTo>
                  <a:pt x="0" y="62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1E7F6D1B-2ABC-404B-BFB9-1BEFD3C47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19999"/>
            <a:ext cx="4934320" cy="347475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391" y="1264024"/>
            <a:ext cx="4494129" cy="599294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391" y="1990165"/>
            <a:ext cx="4494130" cy="3917576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078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AE3CEE-A294-758E-C9D8-4FE0BC95C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8" name="Pladsholder til billede 10">
            <a:extLst>
              <a:ext uri="{FF2B5EF4-FFF2-40B4-BE49-F238E27FC236}">
                <a16:creationId xmlns:a16="http://schemas.microsoft.com/office/drawing/2014/main" id="{8A7EE368-4678-41B7-A5F2-DA495F0207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1478" y="237600"/>
            <a:ext cx="5573043" cy="47959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77"/>
              <a:gd name="connsiteY0" fmla="*/ 0 h 22463"/>
              <a:gd name="connsiteX1" fmla="*/ 21600 w 21677"/>
              <a:gd name="connsiteY1" fmla="*/ 0 h 22463"/>
              <a:gd name="connsiteX2" fmla="*/ 21677 w 21677"/>
              <a:gd name="connsiteY2" fmla="*/ 21940 h 22463"/>
              <a:gd name="connsiteX3" fmla="*/ 0 w 21677"/>
              <a:gd name="connsiteY3" fmla="*/ 20172 h 22463"/>
              <a:gd name="connsiteX4" fmla="*/ 0 w 21677"/>
              <a:gd name="connsiteY4" fmla="*/ 0 h 22463"/>
              <a:gd name="connsiteX0" fmla="*/ 0 w 21677"/>
              <a:gd name="connsiteY0" fmla="*/ 0 h 23519"/>
              <a:gd name="connsiteX1" fmla="*/ 21600 w 21677"/>
              <a:gd name="connsiteY1" fmla="*/ 0 h 23519"/>
              <a:gd name="connsiteX2" fmla="*/ 21677 w 21677"/>
              <a:gd name="connsiteY2" fmla="*/ 21940 h 23519"/>
              <a:gd name="connsiteX3" fmla="*/ 18217 w 21677"/>
              <a:gd name="connsiteY3" fmla="*/ 21498 h 23519"/>
              <a:gd name="connsiteX4" fmla="*/ 0 w 21677"/>
              <a:gd name="connsiteY4" fmla="*/ 20172 h 23519"/>
              <a:gd name="connsiteX5" fmla="*/ 0 w 21677"/>
              <a:gd name="connsiteY5" fmla="*/ 0 h 23519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18217 w 21677"/>
              <a:gd name="connsiteY3" fmla="*/ 21498 h 22138"/>
              <a:gd name="connsiteX4" fmla="*/ 0 w 21677"/>
              <a:gd name="connsiteY4" fmla="*/ 20172 h 22138"/>
              <a:gd name="connsiteX5" fmla="*/ 0 w 21677"/>
              <a:gd name="connsiteY5" fmla="*/ 0 h 22138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20165 w 21677"/>
              <a:gd name="connsiteY3" fmla="*/ 21904 h 22138"/>
              <a:gd name="connsiteX4" fmla="*/ 18217 w 21677"/>
              <a:gd name="connsiteY4" fmla="*/ 21498 h 22138"/>
              <a:gd name="connsiteX5" fmla="*/ 0 w 21677"/>
              <a:gd name="connsiteY5" fmla="*/ 20172 h 22138"/>
              <a:gd name="connsiteX6" fmla="*/ 0 w 21677"/>
              <a:gd name="connsiteY6" fmla="*/ 0 h 22138"/>
              <a:gd name="connsiteX0" fmla="*/ 0 w 21677"/>
              <a:gd name="connsiteY0" fmla="*/ 0 h 22115"/>
              <a:gd name="connsiteX1" fmla="*/ 21600 w 21677"/>
              <a:gd name="connsiteY1" fmla="*/ 0 h 22115"/>
              <a:gd name="connsiteX2" fmla="*/ 21677 w 21677"/>
              <a:gd name="connsiteY2" fmla="*/ 21940 h 22115"/>
              <a:gd name="connsiteX3" fmla="*/ 20165 w 21677"/>
              <a:gd name="connsiteY3" fmla="*/ 21904 h 22115"/>
              <a:gd name="connsiteX4" fmla="*/ 18012 w 21677"/>
              <a:gd name="connsiteY4" fmla="*/ 21436 h 22115"/>
              <a:gd name="connsiteX5" fmla="*/ 0 w 21677"/>
              <a:gd name="connsiteY5" fmla="*/ 20172 h 22115"/>
              <a:gd name="connsiteX6" fmla="*/ 0 w 21677"/>
              <a:gd name="connsiteY6" fmla="*/ 0 h 22115"/>
              <a:gd name="connsiteX0" fmla="*/ 0 w 21677"/>
              <a:gd name="connsiteY0" fmla="*/ 0 h 21957"/>
              <a:gd name="connsiteX1" fmla="*/ 21600 w 21677"/>
              <a:gd name="connsiteY1" fmla="*/ 0 h 21957"/>
              <a:gd name="connsiteX2" fmla="*/ 21677 w 21677"/>
              <a:gd name="connsiteY2" fmla="*/ 21940 h 21957"/>
              <a:gd name="connsiteX3" fmla="*/ 20165 w 21677"/>
              <a:gd name="connsiteY3" fmla="*/ 21904 h 21957"/>
              <a:gd name="connsiteX4" fmla="*/ 18012 w 21677"/>
              <a:gd name="connsiteY4" fmla="*/ 21436 h 21957"/>
              <a:gd name="connsiteX5" fmla="*/ 14527 w 21677"/>
              <a:gd name="connsiteY5" fmla="*/ 20999 h 21957"/>
              <a:gd name="connsiteX6" fmla="*/ 0 w 21677"/>
              <a:gd name="connsiteY6" fmla="*/ 20172 h 21957"/>
              <a:gd name="connsiteX7" fmla="*/ 0 w 21677"/>
              <a:gd name="connsiteY7" fmla="*/ 0 h 21957"/>
              <a:gd name="connsiteX0" fmla="*/ 0 w 21677"/>
              <a:gd name="connsiteY0" fmla="*/ 0 h 22014"/>
              <a:gd name="connsiteX1" fmla="*/ 21600 w 21677"/>
              <a:gd name="connsiteY1" fmla="*/ 0 h 22014"/>
              <a:gd name="connsiteX2" fmla="*/ 21677 w 21677"/>
              <a:gd name="connsiteY2" fmla="*/ 21940 h 22014"/>
              <a:gd name="connsiteX3" fmla="*/ 20165 w 21677"/>
              <a:gd name="connsiteY3" fmla="*/ 21904 h 22014"/>
              <a:gd name="connsiteX4" fmla="*/ 18012 w 21677"/>
              <a:gd name="connsiteY4" fmla="*/ 21436 h 22014"/>
              <a:gd name="connsiteX5" fmla="*/ 14527 w 21677"/>
              <a:gd name="connsiteY5" fmla="*/ 20999 h 22014"/>
              <a:gd name="connsiteX6" fmla="*/ 11426 w 21677"/>
              <a:gd name="connsiteY6" fmla="*/ 21186 h 22014"/>
              <a:gd name="connsiteX7" fmla="*/ 0 w 21677"/>
              <a:gd name="connsiteY7" fmla="*/ 20172 h 22014"/>
              <a:gd name="connsiteX8" fmla="*/ 0 w 21677"/>
              <a:gd name="connsiteY8" fmla="*/ 0 h 22014"/>
              <a:gd name="connsiteX0" fmla="*/ 0 w 21677"/>
              <a:gd name="connsiteY0" fmla="*/ 0 h 22267"/>
              <a:gd name="connsiteX1" fmla="*/ 21600 w 21677"/>
              <a:gd name="connsiteY1" fmla="*/ 0 h 22267"/>
              <a:gd name="connsiteX2" fmla="*/ 21677 w 21677"/>
              <a:gd name="connsiteY2" fmla="*/ 21940 h 22267"/>
              <a:gd name="connsiteX3" fmla="*/ 20165 w 21677"/>
              <a:gd name="connsiteY3" fmla="*/ 21904 h 22267"/>
              <a:gd name="connsiteX4" fmla="*/ 18012 w 21677"/>
              <a:gd name="connsiteY4" fmla="*/ 21436 h 22267"/>
              <a:gd name="connsiteX5" fmla="*/ 14527 w 21677"/>
              <a:gd name="connsiteY5" fmla="*/ 20999 h 22267"/>
              <a:gd name="connsiteX6" fmla="*/ 10939 w 21677"/>
              <a:gd name="connsiteY6" fmla="*/ 21810 h 22267"/>
              <a:gd name="connsiteX7" fmla="*/ 0 w 21677"/>
              <a:gd name="connsiteY7" fmla="*/ 20172 h 22267"/>
              <a:gd name="connsiteX8" fmla="*/ 0 w 21677"/>
              <a:gd name="connsiteY8" fmla="*/ 0 h 22267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1867 w 21677"/>
              <a:gd name="connsiteY7" fmla="*/ 21904 h 22232"/>
              <a:gd name="connsiteX8" fmla="*/ 10939 w 21677"/>
              <a:gd name="connsiteY8" fmla="*/ 21810 h 22232"/>
              <a:gd name="connsiteX9" fmla="*/ 0 w 21677"/>
              <a:gd name="connsiteY9" fmla="*/ 20172 h 22232"/>
              <a:gd name="connsiteX10" fmla="*/ 0 w 21677"/>
              <a:gd name="connsiteY10" fmla="*/ 0 h 22232"/>
              <a:gd name="connsiteX0" fmla="*/ 0 w 21677"/>
              <a:gd name="connsiteY0" fmla="*/ 0 h 22065"/>
              <a:gd name="connsiteX1" fmla="*/ 21600 w 21677"/>
              <a:gd name="connsiteY1" fmla="*/ 0 h 22065"/>
              <a:gd name="connsiteX2" fmla="*/ 21677 w 21677"/>
              <a:gd name="connsiteY2" fmla="*/ 21940 h 22065"/>
              <a:gd name="connsiteX3" fmla="*/ 20165 w 21677"/>
              <a:gd name="connsiteY3" fmla="*/ 21904 h 22065"/>
              <a:gd name="connsiteX4" fmla="*/ 18012 w 21677"/>
              <a:gd name="connsiteY4" fmla="*/ 21436 h 22065"/>
              <a:gd name="connsiteX5" fmla="*/ 14527 w 21677"/>
              <a:gd name="connsiteY5" fmla="*/ 20999 h 22065"/>
              <a:gd name="connsiteX6" fmla="*/ 12820 w 21677"/>
              <a:gd name="connsiteY6" fmla="*/ 21342 h 22065"/>
              <a:gd name="connsiteX7" fmla="*/ 11867 w 21677"/>
              <a:gd name="connsiteY7" fmla="*/ 21904 h 22065"/>
              <a:gd name="connsiteX8" fmla="*/ 10939 w 21677"/>
              <a:gd name="connsiteY8" fmla="*/ 21810 h 22065"/>
              <a:gd name="connsiteX9" fmla="*/ 7310 w 21677"/>
              <a:gd name="connsiteY9" fmla="*/ 21249 h 22065"/>
              <a:gd name="connsiteX10" fmla="*/ 0 w 21677"/>
              <a:gd name="connsiteY10" fmla="*/ 20172 h 22065"/>
              <a:gd name="connsiteX11" fmla="*/ 0 w 21677"/>
              <a:gd name="connsiteY11" fmla="*/ 0 h 22065"/>
              <a:gd name="connsiteX0" fmla="*/ 0 w 21677"/>
              <a:gd name="connsiteY0" fmla="*/ 0 h 22492"/>
              <a:gd name="connsiteX1" fmla="*/ 21600 w 21677"/>
              <a:gd name="connsiteY1" fmla="*/ 0 h 22492"/>
              <a:gd name="connsiteX2" fmla="*/ 21677 w 21677"/>
              <a:gd name="connsiteY2" fmla="*/ 21940 h 22492"/>
              <a:gd name="connsiteX3" fmla="*/ 20165 w 21677"/>
              <a:gd name="connsiteY3" fmla="*/ 21904 h 22492"/>
              <a:gd name="connsiteX4" fmla="*/ 18012 w 21677"/>
              <a:gd name="connsiteY4" fmla="*/ 21436 h 22492"/>
              <a:gd name="connsiteX5" fmla="*/ 14527 w 21677"/>
              <a:gd name="connsiteY5" fmla="*/ 20999 h 22492"/>
              <a:gd name="connsiteX6" fmla="*/ 12820 w 21677"/>
              <a:gd name="connsiteY6" fmla="*/ 21342 h 22492"/>
              <a:gd name="connsiteX7" fmla="*/ 11867 w 21677"/>
              <a:gd name="connsiteY7" fmla="*/ 21904 h 22492"/>
              <a:gd name="connsiteX8" fmla="*/ 10939 w 21677"/>
              <a:gd name="connsiteY8" fmla="*/ 21810 h 22492"/>
              <a:gd name="connsiteX9" fmla="*/ 7310 w 21677"/>
              <a:gd name="connsiteY9" fmla="*/ 21249 h 22492"/>
              <a:gd name="connsiteX10" fmla="*/ 4503 w 21677"/>
              <a:gd name="connsiteY10" fmla="*/ 22216 h 22492"/>
              <a:gd name="connsiteX11" fmla="*/ 0 w 21677"/>
              <a:gd name="connsiteY11" fmla="*/ 20172 h 22492"/>
              <a:gd name="connsiteX12" fmla="*/ 0 w 21677"/>
              <a:gd name="connsiteY12" fmla="*/ 0 h 22492"/>
              <a:gd name="connsiteX0" fmla="*/ 0 w 21677"/>
              <a:gd name="connsiteY0" fmla="*/ 0 h 22254"/>
              <a:gd name="connsiteX1" fmla="*/ 21600 w 21677"/>
              <a:gd name="connsiteY1" fmla="*/ 0 h 22254"/>
              <a:gd name="connsiteX2" fmla="*/ 21677 w 21677"/>
              <a:gd name="connsiteY2" fmla="*/ 21940 h 22254"/>
              <a:gd name="connsiteX3" fmla="*/ 20165 w 21677"/>
              <a:gd name="connsiteY3" fmla="*/ 21904 h 22254"/>
              <a:gd name="connsiteX4" fmla="*/ 18012 w 21677"/>
              <a:gd name="connsiteY4" fmla="*/ 21436 h 22254"/>
              <a:gd name="connsiteX5" fmla="*/ 14527 w 21677"/>
              <a:gd name="connsiteY5" fmla="*/ 20999 h 22254"/>
              <a:gd name="connsiteX6" fmla="*/ 12820 w 21677"/>
              <a:gd name="connsiteY6" fmla="*/ 21342 h 22254"/>
              <a:gd name="connsiteX7" fmla="*/ 11867 w 21677"/>
              <a:gd name="connsiteY7" fmla="*/ 21904 h 22254"/>
              <a:gd name="connsiteX8" fmla="*/ 10939 w 21677"/>
              <a:gd name="connsiteY8" fmla="*/ 21810 h 22254"/>
              <a:gd name="connsiteX9" fmla="*/ 7310 w 21677"/>
              <a:gd name="connsiteY9" fmla="*/ 21249 h 22254"/>
              <a:gd name="connsiteX10" fmla="*/ 4503 w 21677"/>
              <a:gd name="connsiteY10" fmla="*/ 22216 h 22254"/>
              <a:gd name="connsiteX11" fmla="*/ 2469 w 21677"/>
              <a:gd name="connsiteY11" fmla="*/ 21498 h 22254"/>
              <a:gd name="connsiteX12" fmla="*/ 0 w 21677"/>
              <a:gd name="connsiteY12" fmla="*/ 20172 h 22254"/>
              <a:gd name="connsiteX13" fmla="*/ 0 w 21677"/>
              <a:gd name="connsiteY13" fmla="*/ 0 h 22254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0 w 21677"/>
              <a:gd name="connsiteY12" fmla="*/ 20172 h 22234"/>
              <a:gd name="connsiteX13" fmla="*/ 0 w 21677"/>
              <a:gd name="connsiteY13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821 w 21677"/>
              <a:gd name="connsiteY12" fmla="*/ 20406 h 22234"/>
              <a:gd name="connsiteX13" fmla="*/ 0 w 21677"/>
              <a:gd name="connsiteY13" fmla="*/ 20172 h 22234"/>
              <a:gd name="connsiteX14" fmla="*/ 0 w 21677"/>
              <a:gd name="connsiteY14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1465 w 21677"/>
              <a:gd name="connsiteY12" fmla="*/ 21436 h 22234"/>
              <a:gd name="connsiteX13" fmla="*/ 821 w 21677"/>
              <a:gd name="connsiteY13" fmla="*/ 20406 h 22234"/>
              <a:gd name="connsiteX14" fmla="*/ 0 w 21677"/>
              <a:gd name="connsiteY14" fmla="*/ 20172 h 22234"/>
              <a:gd name="connsiteX15" fmla="*/ 0 w 21677"/>
              <a:gd name="connsiteY15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4527 w 21677"/>
              <a:gd name="connsiteY6" fmla="*/ 20999 h 22234"/>
              <a:gd name="connsiteX7" fmla="*/ 12820 w 21677"/>
              <a:gd name="connsiteY7" fmla="*/ 21342 h 22234"/>
              <a:gd name="connsiteX8" fmla="*/ 11867 w 21677"/>
              <a:gd name="connsiteY8" fmla="*/ 21904 h 22234"/>
              <a:gd name="connsiteX9" fmla="*/ 10939 w 21677"/>
              <a:gd name="connsiteY9" fmla="*/ 21810 h 22234"/>
              <a:gd name="connsiteX10" fmla="*/ 7310 w 21677"/>
              <a:gd name="connsiteY10" fmla="*/ 21249 h 22234"/>
              <a:gd name="connsiteX11" fmla="*/ 4503 w 21677"/>
              <a:gd name="connsiteY11" fmla="*/ 22216 h 22234"/>
              <a:gd name="connsiteX12" fmla="*/ 2315 w 21677"/>
              <a:gd name="connsiteY12" fmla="*/ 21841 h 22234"/>
              <a:gd name="connsiteX13" fmla="*/ 1465 w 21677"/>
              <a:gd name="connsiteY13" fmla="*/ 21436 h 22234"/>
              <a:gd name="connsiteX14" fmla="*/ 821 w 21677"/>
              <a:gd name="connsiteY14" fmla="*/ 20406 h 22234"/>
              <a:gd name="connsiteX15" fmla="*/ 0 w 21677"/>
              <a:gd name="connsiteY15" fmla="*/ 20172 h 22234"/>
              <a:gd name="connsiteX16" fmla="*/ 0 w 21677"/>
              <a:gd name="connsiteY16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2820 w 21677"/>
              <a:gd name="connsiteY8" fmla="*/ 21342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181 w 21677"/>
              <a:gd name="connsiteY11" fmla="*/ 21187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181 w 21677"/>
              <a:gd name="connsiteY11" fmla="*/ 21437 h 22238"/>
              <a:gd name="connsiteX12" fmla="*/ 4503 w 21677"/>
              <a:gd name="connsiteY12" fmla="*/ 22216 h 22238"/>
              <a:gd name="connsiteX13" fmla="*/ 2315 w 21677"/>
              <a:gd name="connsiteY13" fmla="*/ 21841 h 22238"/>
              <a:gd name="connsiteX14" fmla="*/ 1465 w 21677"/>
              <a:gd name="connsiteY14" fmla="*/ 21436 h 22238"/>
              <a:gd name="connsiteX15" fmla="*/ 821 w 21677"/>
              <a:gd name="connsiteY15" fmla="*/ 20406 h 22238"/>
              <a:gd name="connsiteX16" fmla="*/ 0 w 21677"/>
              <a:gd name="connsiteY16" fmla="*/ 20172 h 22238"/>
              <a:gd name="connsiteX17" fmla="*/ 0 w 21677"/>
              <a:gd name="connsiteY17" fmla="*/ 0 h 22238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876 w 21677"/>
              <a:gd name="connsiteY11" fmla="*/ 21436 h 22238"/>
              <a:gd name="connsiteX12" fmla="*/ 7181 w 21677"/>
              <a:gd name="connsiteY12" fmla="*/ 21437 h 22238"/>
              <a:gd name="connsiteX13" fmla="*/ 4503 w 21677"/>
              <a:gd name="connsiteY13" fmla="*/ 22216 h 22238"/>
              <a:gd name="connsiteX14" fmla="*/ 2315 w 21677"/>
              <a:gd name="connsiteY14" fmla="*/ 21841 h 22238"/>
              <a:gd name="connsiteX15" fmla="*/ 1465 w 21677"/>
              <a:gd name="connsiteY15" fmla="*/ 21436 h 22238"/>
              <a:gd name="connsiteX16" fmla="*/ 821 w 21677"/>
              <a:gd name="connsiteY16" fmla="*/ 20406 h 22238"/>
              <a:gd name="connsiteX17" fmla="*/ 0 w 21677"/>
              <a:gd name="connsiteY17" fmla="*/ 20172 h 22238"/>
              <a:gd name="connsiteX18" fmla="*/ 0 w 21677"/>
              <a:gd name="connsiteY18" fmla="*/ 0 h 22238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315 w 21677"/>
              <a:gd name="connsiteY14" fmla="*/ 21841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238 w 21677"/>
              <a:gd name="connsiteY14" fmla="*/ 21997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3216 w 21677"/>
              <a:gd name="connsiteY14" fmla="*/ 22029 h 22391"/>
              <a:gd name="connsiteX15" fmla="*/ 2238 w 21677"/>
              <a:gd name="connsiteY15" fmla="*/ 21997 h 22391"/>
              <a:gd name="connsiteX16" fmla="*/ 1465 w 21677"/>
              <a:gd name="connsiteY16" fmla="*/ 21436 h 22391"/>
              <a:gd name="connsiteX17" fmla="*/ 821 w 21677"/>
              <a:gd name="connsiteY17" fmla="*/ 20406 h 22391"/>
              <a:gd name="connsiteX18" fmla="*/ 0 w 21677"/>
              <a:gd name="connsiteY18" fmla="*/ 20172 h 22391"/>
              <a:gd name="connsiteX19" fmla="*/ 0 w 21677"/>
              <a:gd name="connsiteY19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295 w 21677"/>
              <a:gd name="connsiteY6" fmla="*/ 21311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3402"/>
              <a:gd name="connsiteX1" fmla="*/ 21600 w 21703"/>
              <a:gd name="connsiteY1" fmla="*/ 0 h 23402"/>
              <a:gd name="connsiteX2" fmla="*/ 21703 w 21703"/>
              <a:gd name="connsiteY2" fmla="*/ 21734 h 23402"/>
              <a:gd name="connsiteX3" fmla="*/ 21074 w 21703"/>
              <a:gd name="connsiteY3" fmla="*/ 21946 h 23402"/>
              <a:gd name="connsiteX4" fmla="*/ 20165 w 21703"/>
              <a:gd name="connsiteY4" fmla="*/ 21904 h 23402"/>
              <a:gd name="connsiteX5" fmla="*/ 19025 w 21703"/>
              <a:gd name="connsiteY5" fmla="*/ 21561 h 23402"/>
              <a:gd name="connsiteX6" fmla="*/ 18012 w 21703"/>
              <a:gd name="connsiteY6" fmla="*/ 21436 h 23402"/>
              <a:gd name="connsiteX7" fmla="*/ 16295 w 21703"/>
              <a:gd name="connsiteY7" fmla="*/ 21311 h 23402"/>
              <a:gd name="connsiteX8" fmla="*/ 14527 w 21703"/>
              <a:gd name="connsiteY8" fmla="*/ 20999 h 23402"/>
              <a:gd name="connsiteX9" fmla="*/ 13206 w 21703"/>
              <a:gd name="connsiteY9" fmla="*/ 21279 h 23402"/>
              <a:gd name="connsiteX10" fmla="*/ 11867 w 21703"/>
              <a:gd name="connsiteY10" fmla="*/ 21904 h 23402"/>
              <a:gd name="connsiteX11" fmla="*/ 10836 w 21703"/>
              <a:gd name="connsiteY11" fmla="*/ 22060 h 23402"/>
              <a:gd name="connsiteX12" fmla="*/ 9472 w 21703"/>
              <a:gd name="connsiteY12" fmla="*/ 21779 h 23402"/>
              <a:gd name="connsiteX13" fmla="*/ 7876 w 21703"/>
              <a:gd name="connsiteY13" fmla="*/ 21436 h 23402"/>
              <a:gd name="connsiteX14" fmla="*/ 7181 w 21703"/>
              <a:gd name="connsiteY14" fmla="*/ 21437 h 23402"/>
              <a:gd name="connsiteX15" fmla="*/ 4452 w 21703"/>
              <a:gd name="connsiteY15" fmla="*/ 22372 h 23402"/>
              <a:gd name="connsiteX16" fmla="*/ 3216 w 21703"/>
              <a:gd name="connsiteY16" fmla="*/ 22029 h 23402"/>
              <a:gd name="connsiteX17" fmla="*/ 2238 w 21703"/>
              <a:gd name="connsiteY17" fmla="*/ 21997 h 23402"/>
              <a:gd name="connsiteX18" fmla="*/ 1465 w 21703"/>
              <a:gd name="connsiteY18" fmla="*/ 21436 h 23402"/>
              <a:gd name="connsiteX19" fmla="*/ 770 w 21703"/>
              <a:gd name="connsiteY19" fmla="*/ 20531 h 23402"/>
              <a:gd name="connsiteX20" fmla="*/ 0 w 21703"/>
              <a:gd name="connsiteY20" fmla="*/ 20172 h 23402"/>
              <a:gd name="connsiteX21" fmla="*/ 0 w 21703"/>
              <a:gd name="connsiteY21" fmla="*/ 0 h 23402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57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919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888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7876 w 21703"/>
              <a:gd name="connsiteY13" fmla="*/ 21498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638 w 21703"/>
              <a:gd name="connsiteY19" fmla="*/ 2043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348"/>
              <a:gd name="connsiteX1" fmla="*/ 21677 w 21703"/>
              <a:gd name="connsiteY1" fmla="*/ 0 h 22348"/>
              <a:gd name="connsiteX2" fmla="*/ 21703 w 21703"/>
              <a:gd name="connsiteY2" fmla="*/ 21755 h 22348"/>
              <a:gd name="connsiteX3" fmla="*/ 21074 w 21703"/>
              <a:gd name="connsiteY3" fmla="*/ 22008 h 22348"/>
              <a:gd name="connsiteX4" fmla="*/ 20165 w 21703"/>
              <a:gd name="connsiteY4" fmla="*/ 21966 h 22348"/>
              <a:gd name="connsiteX5" fmla="*/ 19025 w 21703"/>
              <a:gd name="connsiteY5" fmla="*/ 21676 h 22348"/>
              <a:gd name="connsiteX6" fmla="*/ 18012 w 21703"/>
              <a:gd name="connsiteY6" fmla="*/ 21498 h 22348"/>
              <a:gd name="connsiteX7" fmla="*/ 16295 w 21703"/>
              <a:gd name="connsiteY7" fmla="*/ 21373 h 22348"/>
              <a:gd name="connsiteX8" fmla="*/ 14527 w 21703"/>
              <a:gd name="connsiteY8" fmla="*/ 21061 h 22348"/>
              <a:gd name="connsiteX9" fmla="*/ 13206 w 21703"/>
              <a:gd name="connsiteY9" fmla="*/ 21341 h 22348"/>
              <a:gd name="connsiteX10" fmla="*/ 11867 w 21703"/>
              <a:gd name="connsiteY10" fmla="*/ 21913 h 22348"/>
              <a:gd name="connsiteX11" fmla="*/ 10836 w 21703"/>
              <a:gd name="connsiteY11" fmla="*/ 22042 h 22348"/>
              <a:gd name="connsiteX12" fmla="*/ 9494 w 21703"/>
              <a:gd name="connsiteY12" fmla="*/ 21841 h 22348"/>
              <a:gd name="connsiteX13" fmla="*/ 8314 w 21703"/>
              <a:gd name="connsiteY13" fmla="*/ 21525 h 22348"/>
              <a:gd name="connsiteX14" fmla="*/ 7181 w 21703"/>
              <a:gd name="connsiteY14" fmla="*/ 21446 h 22348"/>
              <a:gd name="connsiteX15" fmla="*/ 4627 w 21703"/>
              <a:gd name="connsiteY15" fmla="*/ 22328 h 22348"/>
              <a:gd name="connsiteX16" fmla="*/ 3216 w 21703"/>
              <a:gd name="connsiteY16" fmla="*/ 22091 h 22348"/>
              <a:gd name="connsiteX17" fmla="*/ 2238 w 21703"/>
              <a:gd name="connsiteY17" fmla="*/ 22059 h 22348"/>
              <a:gd name="connsiteX18" fmla="*/ 1465 w 21703"/>
              <a:gd name="connsiteY18" fmla="*/ 21498 h 22348"/>
              <a:gd name="connsiteX19" fmla="*/ 638 w 21703"/>
              <a:gd name="connsiteY19" fmla="*/ 20433 h 22348"/>
              <a:gd name="connsiteX20" fmla="*/ 0 w 21703"/>
              <a:gd name="connsiteY20" fmla="*/ 20314 h 22348"/>
              <a:gd name="connsiteX21" fmla="*/ 0 w 21703"/>
              <a:gd name="connsiteY21" fmla="*/ 62 h 22348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494 w 21703"/>
              <a:gd name="connsiteY12" fmla="*/ 21841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893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67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88 h 22427"/>
              <a:gd name="connsiteX24" fmla="*/ 0 w 21736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26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769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34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751" h="22427">
                <a:moveTo>
                  <a:pt x="0" y="62"/>
                </a:moveTo>
                <a:lnTo>
                  <a:pt x="21747" y="0"/>
                </a:lnTo>
                <a:cubicBezTo>
                  <a:pt x="21767" y="7275"/>
                  <a:pt x="21716" y="14559"/>
                  <a:pt x="21736" y="21834"/>
                </a:cubicBezTo>
                <a:lnTo>
                  <a:pt x="21074" y="22008"/>
                </a:lnTo>
                <a:cubicBezTo>
                  <a:pt x="20818" y="22036"/>
                  <a:pt x="20495" y="22013"/>
                  <a:pt x="20165" y="21966"/>
                </a:cubicBezTo>
                <a:cubicBezTo>
                  <a:pt x="19785" y="21893"/>
                  <a:pt x="19405" y="21749"/>
                  <a:pt x="19025" y="21676"/>
                </a:cubicBezTo>
                <a:lnTo>
                  <a:pt x="17880" y="21472"/>
                </a:lnTo>
                <a:cubicBezTo>
                  <a:pt x="17198" y="21448"/>
                  <a:pt x="17109" y="21477"/>
                  <a:pt x="16197" y="21294"/>
                </a:cubicBezTo>
                <a:cubicBezTo>
                  <a:pt x="15771" y="21238"/>
                  <a:pt x="15720" y="21175"/>
                  <a:pt x="15455" y="21132"/>
                </a:cubicBezTo>
                <a:cubicBezTo>
                  <a:pt x="15190" y="21089"/>
                  <a:pt x="14869" y="21057"/>
                  <a:pt x="14527" y="21061"/>
                </a:cubicBezTo>
                <a:cubicBezTo>
                  <a:pt x="13662" y="21087"/>
                  <a:pt x="14001" y="21073"/>
                  <a:pt x="13403" y="21208"/>
                </a:cubicBezTo>
                <a:cubicBezTo>
                  <a:pt x="13068" y="21281"/>
                  <a:pt x="12400" y="21760"/>
                  <a:pt x="12065" y="21833"/>
                </a:cubicBezTo>
                <a:cubicBezTo>
                  <a:pt x="11721" y="21965"/>
                  <a:pt x="11454" y="21993"/>
                  <a:pt x="11271" y="22010"/>
                </a:cubicBezTo>
                <a:cubicBezTo>
                  <a:pt x="11088" y="22027"/>
                  <a:pt x="11018" y="21997"/>
                  <a:pt x="10715" y="21962"/>
                </a:cubicBezTo>
                <a:cubicBezTo>
                  <a:pt x="10316" y="21936"/>
                  <a:pt x="10027" y="21866"/>
                  <a:pt x="9516" y="21788"/>
                </a:cubicBezTo>
                <a:cubicBezTo>
                  <a:pt x="9006" y="21710"/>
                  <a:pt x="8696" y="21577"/>
                  <a:pt x="8314" y="21525"/>
                </a:cubicBezTo>
                <a:cubicBezTo>
                  <a:pt x="7932" y="21473"/>
                  <a:pt x="7747" y="21337"/>
                  <a:pt x="7181" y="21446"/>
                </a:cubicBezTo>
                <a:cubicBezTo>
                  <a:pt x="6108" y="21446"/>
                  <a:pt x="5648" y="22587"/>
                  <a:pt x="4430" y="22408"/>
                </a:cubicBezTo>
                <a:lnTo>
                  <a:pt x="3458" y="22131"/>
                </a:lnTo>
                <a:lnTo>
                  <a:pt x="2194" y="21979"/>
                </a:lnTo>
                <a:cubicBezTo>
                  <a:pt x="1709" y="21802"/>
                  <a:pt x="1714" y="21737"/>
                  <a:pt x="1465" y="21498"/>
                </a:cubicBezTo>
                <a:cubicBezTo>
                  <a:pt x="1216" y="21259"/>
                  <a:pt x="1068" y="20835"/>
                  <a:pt x="880" y="20646"/>
                </a:cubicBezTo>
                <a:cubicBezTo>
                  <a:pt x="693" y="20452"/>
                  <a:pt x="493" y="20401"/>
                  <a:pt x="346" y="20334"/>
                </a:cubicBezTo>
                <a:lnTo>
                  <a:pt x="0" y="20288"/>
                </a:lnTo>
                <a:lnTo>
                  <a:pt x="0" y="62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30497" y="1264024"/>
            <a:ext cx="4494129" cy="609600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0496" y="1990165"/>
            <a:ext cx="4494130" cy="3774141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418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5F5711D-346C-4581-8A5A-541BDA989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D5F5DBE-19F4-4E1B-BB7A-841203137F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974" y="0"/>
            <a:ext cx="4700026" cy="53433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2"/>
              <a:gd name="connsiteX1" fmla="*/ 10000 w 10000"/>
              <a:gd name="connsiteY1" fmla="*/ 0 h 10002"/>
              <a:gd name="connsiteX2" fmla="*/ 10000 w 10000"/>
              <a:gd name="connsiteY2" fmla="*/ 10000 h 10002"/>
              <a:gd name="connsiteX3" fmla="*/ 8398 w 10000"/>
              <a:gd name="connsiteY3" fmla="*/ 10002 h 10002"/>
              <a:gd name="connsiteX4" fmla="*/ 0 w 10000"/>
              <a:gd name="connsiteY4" fmla="*/ 10000 h 10002"/>
              <a:gd name="connsiteX5" fmla="*/ 0 w 10000"/>
              <a:gd name="connsiteY5" fmla="*/ 0 h 10002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8445 w 10000"/>
              <a:gd name="connsiteY3" fmla="*/ 9268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8945 w 10000"/>
              <a:gd name="connsiteY3" fmla="*/ 9597 h 10000"/>
              <a:gd name="connsiteX4" fmla="*/ 8445 w 10000"/>
              <a:gd name="connsiteY4" fmla="*/ 9268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8945 w 10008"/>
              <a:gd name="connsiteY3" fmla="*/ 9597 h 10000"/>
              <a:gd name="connsiteX4" fmla="*/ 8445 w 10008"/>
              <a:gd name="connsiteY4" fmla="*/ 9268 h 10000"/>
              <a:gd name="connsiteX5" fmla="*/ 0 w 10008"/>
              <a:gd name="connsiteY5" fmla="*/ 10000 h 10000"/>
              <a:gd name="connsiteX6" fmla="*/ 0 w 10008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8945 w 10008"/>
              <a:gd name="connsiteY3" fmla="*/ 9597 h 10000"/>
              <a:gd name="connsiteX4" fmla="*/ 8445 w 10008"/>
              <a:gd name="connsiteY4" fmla="*/ 9268 h 10000"/>
              <a:gd name="connsiteX5" fmla="*/ 0 w 10008"/>
              <a:gd name="connsiteY5" fmla="*/ 10000 h 10000"/>
              <a:gd name="connsiteX6" fmla="*/ 0 w 10008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0 w 10008"/>
              <a:gd name="connsiteY5" fmla="*/ 10000 h 10000"/>
              <a:gd name="connsiteX6" fmla="*/ 0 w 10008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6984 w 10008"/>
              <a:gd name="connsiteY5" fmla="*/ 9385 h 10000"/>
              <a:gd name="connsiteX6" fmla="*/ 0 w 10008"/>
              <a:gd name="connsiteY6" fmla="*/ 10000 h 10000"/>
              <a:gd name="connsiteX7" fmla="*/ 0 w 10008"/>
              <a:gd name="connsiteY7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0 w 10008"/>
              <a:gd name="connsiteY6" fmla="*/ 10000 h 10000"/>
              <a:gd name="connsiteX7" fmla="*/ 0 w 10008"/>
              <a:gd name="connsiteY7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21 w 10008"/>
              <a:gd name="connsiteY6" fmla="*/ 9927 h 10000"/>
              <a:gd name="connsiteX7" fmla="*/ 0 w 10008"/>
              <a:gd name="connsiteY7" fmla="*/ 10000 h 10000"/>
              <a:gd name="connsiteX8" fmla="*/ 0 w 10008"/>
              <a:gd name="connsiteY8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0 w 10008"/>
              <a:gd name="connsiteY7" fmla="*/ 10000 h 10000"/>
              <a:gd name="connsiteX8" fmla="*/ 0 w 10008"/>
              <a:gd name="connsiteY8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0 w 10008"/>
              <a:gd name="connsiteY8" fmla="*/ 10000 h 10000"/>
              <a:gd name="connsiteX9" fmla="*/ 0 w 10008"/>
              <a:gd name="connsiteY9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0 w 10008"/>
              <a:gd name="connsiteY8" fmla="*/ 10000 h 10000"/>
              <a:gd name="connsiteX9" fmla="*/ 0 w 10008"/>
              <a:gd name="connsiteY9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0 w 10008"/>
              <a:gd name="connsiteY9" fmla="*/ 10000 h 10000"/>
              <a:gd name="connsiteX10" fmla="*/ 0 w 10008"/>
              <a:gd name="connsiteY10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0 w 10008"/>
              <a:gd name="connsiteY9" fmla="*/ 10000 h 10000"/>
              <a:gd name="connsiteX10" fmla="*/ 0 w 10008"/>
              <a:gd name="connsiteY10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241 w 10008"/>
              <a:gd name="connsiteY9" fmla="*/ 9899 h 10000"/>
              <a:gd name="connsiteX10" fmla="*/ 0 w 10008"/>
              <a:gd name="connsiteY10" fmla="*/ 10000 h 10000"/>
              <a:gd name="connsiteX11" fmla="*/ 0 w 10008"/>
              <a:gd name="connsiteY11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0 w 10008"/>
              <a:gd name="connsiteY10" fmla="*/ 10000 h 10000"/>
              <a:gd name="connsiteX11" fmla="*/ 0 w 10008"/>
              <a:gd name="connsiteY11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1062 w 10008"/>
              <a:gd name="connsiteY10" fmla="*/ 8918 h 10000"/>
              <a:gd name="connsiteX11" fmla="*/ 0 w 10008"/>
              <a:gd name="connsiteY11" fmla="*/ 10000 h 10000"/>
              <a:gd name="connsiteX12" fmla="*/ 0 w 10008"/>
              <a:gd name="connsiteY12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1062 w 10008"/>
              <a:gd name="connsiteY10" fmla="*/ 8918 h 10000"/>
              <a:gd name="connsiteX11" fmla="*/ 0 w 10008"/>
              <a:gd name="connsiteY11" fmla="*/ 10000 h 10000"/>
              <a:gd name="connsiteX12" fmla="*/ 0 w 10008"/>
              <a:gd name="connsiteY12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1062 w 10008"/>
              <a:gd name="connsiteY10" fmla="*/ 8891 h 10000"/>
              <a:gd name="connsiteX11" fmla="*/ 0 w 10008"/>
              <a:gd name="connsiteY11" fmla="*/ 10000 h 10000"/>
              <a:gd name="connsiteX12" fmla="*/ 0 w 10008"/>
              <a:gd name="connsiteY12" fmla="*/ 0 h 10000"/>
              <a:gd name="connsiteX0" fmla="*/ 0 w 10008"/>
              <a:gd name="connsiteY0" fmla="*/ 0 h 9934"/>
              <a:gd name="connsiteX1" fmla="*/ 10000 w 10008"/>
              <a:gd name="connsiteY1" fmla="*/ 0 h 9934"/>
              <a:gd name="connsiteX2" fmla="*/ 10008 w 10008"/>
              <a:gd name="connsiteY2" fmla="*/ 9904 h 9934"/>
              <a:gd name="connsiteX3" fmla="*/ 9125 w 10008"/>
              <a:gd name="connsiteY3" fmla="*/ 9720 h 9934"/>
              <a:gd name="connsiteX4" fmla="*/ 8445 w 10008"/>
              <a:gd name="connsiteY4" fmla="*/ 9268 h 9934"/>
              <a:gd name="connsiteX5" fmla="*/ 7117 w 10008"/>
              <a:gd name="connsiteY5" fmla="*/ 9934 h 9934"/>
              <a:gd name="connsiteX6" fmla="*/ 5937 w 10008"/>
              <a:gd name="connsiteY6" fmla="*/ 9467 h 9934"/>
              <a:gd name="connsiteX7" fmla="*/ 4468 w 10008"/>
              <a:gd name="connsiteY7" fmla="*/ 9529 h 9934"/>
              <a:gd name="connsiteX8" fmla="*/ 3226 w 10008"/>
              <a:gd name="connsiteY8" fmla="*/ 9858 h 9934"/>
              <a:gd name="connsiteX9" fmla="*/ 2436 w 10008"/>
              <a:gd name="connsiteY9" fmla="*/ 9227 h 9934"/>
              <a:gd name="connsiteX10" fmla="*/ 1062 w 10008"/>
              <a:gd name="connsiteY10" fmla="*/ 8891 h 9934"/>
              <a:gd name="connsiteX11" fmla="*/ 0 w 10008"/>
              <a:gd name="connsiteY11" fmla="*/ 9431 h 9934"/>
              <a:gd name="connsiteX12" fmla="*/ 0 w 10008"/>
              <a:gd name="connsiteY12" fmla="*/ 0 h 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8" h="9934">
                <a:moveTo>
                  <a:pt x="0" y="0"/>
                </a:moveTo>
                <a:lnTo>
                  <a:pt x="10000" y="0"/>
                </a:lnTo>
                <a:cubicBezTo>
                  <a:pt x="10003" y="3301"/>
                  <a:pt x="10005" y="6603"/>
                  <a:pt x="10008" y="9904"/>
                </a:cubicBezTo>
                <a:lnTo>
                  <a:pt x="9125" y="9720"/>
                </a:lnTo>
                <a:lnTo>
                  <a:pt x="8445" y="9268"/>
                </a:lnTo>
                <a:lnTo>
                  <a:pt x="7117" y="9934"/>
                </a:lnTo>
                <a:lnTo>
                  <a:pt x="5937" y="9467"/>
                </a:lnTo>
                <a:lnTo>
                  <a:pt x="4468" y="9529"/>
                </a:lnTo>
                <a:lnTo>
                  <a:pt x="3226" y="9858"/>
                </a:lnTo>
                <a:lnTo>
                  <a:pt x="2436" y="9227"/>
                </a:lnTo>
                <a:lnTo>
                  <a:pt x="1062" y="8891"/>
                </a:lnTo>
                <a:lnTo>
                  <a:pt x="0" y="943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686" y="1272988"/>
            <a:ext cx="5584232" cy="645459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6" y="1990165"/>
            <a:ext cx="5584232" cy="3877235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tekst 9">
            <a:extLst>
              <a:ext uri="{FF2B5EF4-FFF2-40B4-BE49-F238E27FC236}">
                <a16:creationId xmlns:a16="http://schemas.microsoft.com/office/drawing/2014/main" id="{A4B65394-BFD5-43C5-5A21-73B14B5AA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42651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9508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A7A4E7-D0DC-DD58-011D-2FDC2CD11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33E3ADCA-C1FB-45D9-8D75-F1272071600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8918" y="2496555"/>
            <a:ext cx="3526721" cy="301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>
                <a:solidFill>
                  <a:schemeClr val="bg2"/>
                </a:solidFill>
              </a:defRPr>
            </a:lvl1pPr>
            <a:lvl2pPr>
              <a:buFontTx/>
              <a:buNone/>
              <a:defRPr>
                <a:solidFill>
                  <a:schemeClr val="bg2"/>
                </a:solidFill>
              </a:defRPr>
            </a:lvl2pPr>
            <a:lvl3pPr>
              <a:buFontTx/>
              <a:buNone/>
              <a:defRPr>
                <a:solidFill>
                  <a:schemeClr val="bg2"/>
                </a:solidFill>
              </a:defRPr>
            </a:lvl3pPr>
            <a:lvl4pPr>
              <a:buFontTx/>
              <a:buNone/>
              <a:defRPr>
                <a:solidFill>
                  <a:schemeClr val="bg2"/>
                </a:solidFill>
              </a:defRPr>
            </a:lvl4pPr>
            <a:lvl5pPr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Rediger typografien i masterens</a:t>
            </a:r>
          </a:p>
          <a:p>
            <a:pPr lvl="1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Andet niveau</a:t>
            </a:r>
          </a:p>
          <a:p>
            <a:pPr lvl="2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Tredje niveau</a:t>
            </a:r>
          </a:p>
          <a:p>
            <a:pPr lvl="3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Fjerde niveau</a:t>
            </a:r>
          </a:p>
          <a:p>
            <a:pPr lvl="4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Femte niveau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E0C2687-EC0B-4310-9BF8-235999D6F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8919" y="1948800"/>
            <a:ext cx="3034792" cy="386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a-DK" dirty="0"/>
              <a:t>Skriv undertitel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686" y="1272988"/>
            <a:ext cx="5584232" cy="645459"/>
          </a:xfrm>
        </p:spPr>
        <p:txBody>
          <a:bodyPr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6" y="1990165"/>
            <a:ext cx="5584232" cy="3896285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667B1DF4-9AFE-0DF5-92FB-7E7AC7DC9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200" y="6120000"/>
            <a:ext cx="426510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4506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22DC01D-AABB-6FBA-13C5-13F18B7AC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457" y="1013074"/>
            <a:ext cx="3921059" cy="612995"/>
          </a:xfrm>
        </p:spPr>
        <p:txBody>
          <a:bodyPr tIns="468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458" y="1801906"/>
            <a:ext cx="3921060" cy="3888680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 sz="2000"/>
            </a:lvl2pPr>
            <a:lvl3pPr marL="452690" indent="0">
              <a:buFontTx/>
              <a:buNone/>
              <a:defRPr sz="2000"/>
            </a:lvl3pPr>
            <a:lvl4pPr marL="679035" indent="0">
              <a:buFontTx/>
              <a:buNone/>
              <a:defRPr sz="2000"/>
            </a:lvl4pPr>
            <a:lvl5pPr marL="905380" indent="0">
              <a:buFontTx/>
              <a:buNone/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92C460-7A43-471E-AAC8-A400981F7F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32374" y="1013074"/>
            <a:ext cx="6643265" cy="46775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Vælg tabel, graf eller </a:t>
            </a:r>
            <a:r>
              <a:rPr lang="da-DK" dirty="0" err="1"/>
              <a:t>SmartArt</a:t>
            </a:r>
            <a:endParaRPr lang="da-DK" dirty="0"/>
          </a:p>
        </p:txBody>
      </p:sp>
      <p:sp>
        <p:nvSpPr>
          <p:cNvPr id="18" name="Pladsholder til tekst 9">
            <a:extLst>
              <a:ext uri="{FF2B5EF4-FFF2-40B4-BE49-F238E27FC236}">
                <a16:creationId xmlns:a16="http://schemas.microsoft.com/office/drawing/2014/main" id="{84ADC745-324C-4A30-991E-E0750C0AD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4322250" cy="233999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55134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7AC337-8494-D8EC-33CD-408216065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92C460-7A43-471E-AAC8-A400981F7F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32374" y="1013075"/>
            <a:ext cx="6643265" cy="47041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Vælg tabel, graf eller </a:t>
            </a:r>
            <a:r>
              <a:rPr lang="da-DK" dirty="0" err="1"/>
              <a:t>SmartArt</a:t>
            </a:r>
            <a:endParaRPr lang="da-DK" dirty="0"/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7DD1CC2-B7B2-4F08-9A5B-65A9A09EA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413175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457" y="978070"/>
            <a:ext cx="3921059" cy="648000"/>
          </a:xfrm>
        </p:spPr>
        <p:txBody>
          <a:bodyPr tIns="468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458" y="1801907"/>
            <a:ext cx="3921060" cy="3915312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6852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1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216B3EB0-9F03-40A5-A1E2-BFB919D72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for at indsætte et baggrundsbillede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076" y="2232000"/>
            <a:ext cx="7808492" cy="899327"/>
          </a:xfrm>
        </p:spPr>
        <p:txBody>
          <a:bodyPr anchor="t"/>
          <a:lstStyle>
            <a:lvl1pPr algn="l">
              <a:defRPr sz="6600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0F03B564-F818-4EFC-96BB-AEB9160655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16032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608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nktopstilling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CA11AF-2218-3910-CB89-9531BBCBD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4E87056D-8873-4113-84B2-795596C5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1031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5AF2888-0F38-EDF0-C239-C55F3C59FC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1943101"/>
            <a:ext cx="7216200" cy="1069042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</p:spTree>
    <p:extLst>
      <p:ext uri="{BB962C8B-B14F-4D97-AF65-F5344CB8AC3E}">
        <p14:creationId xmlns:p14="http://schemas.microsoft.com/office/powerpoint/2010/main" val="2759049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2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5156109B-6456-499C-826A-F40323EF84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3156" y="0"/>
            <a:ext cx="12205156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576853 h 6858000"/>
              <a:gd name="connsiteX5" fmla="*/ 4802244 w 12192000"/>
              <a:gd name="connsiteY5" fmla="*/ 5576853 h 6858000"/>
              <a:gd name="connsiteX6" fmla="*/ 4802244 w 12192000"/>
              <a:gd name="connsiteY6" fmla="*/ 1281146 h 6858000"/>
              <a:gd name="connsiteX7" fmla="*/ 0 w 12192000"/>
              <a:gd name="connsiteY7" fmla="*/ 12811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576853"/>
                </a:lnTo>
                <a:lnTo>
                  <a:pt x="4802244" y="5576853"/>
                </a:lnTo>
                <a:lnTo>
                  <a:pt x="4802244" y="1281146"/>
                </a:lnTo>
                <a:lnTo>
                  <a:pt x="0" y="12811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11C5982-26D2-4A3E-8F05-EBC8880D0FB4}"/>
              </a:ext>
            </a:extLst>
          </p:cNvPr>
          <p:cNvSpPr/>
          <p:nvPr userDrawn="1"/>
        </p:nvSpPr>
        <p:spPr>
          <a:xfrm>
            <a:off x="-13157" y="1281147"/>
            <a:ext cx="4854872" cy="42957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8118" y="2988000"/>
            <a:ext cx="4079686" cy="1672863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E718B0-B1C3-49DA-80D7-016684D3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117" y="2196000"/>
            <a:ext cx="4079686" cy="3960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226346" indent="0" algn="ctr">
              <a:buNone/>
              <a:defRPr sz="991"/>
            </a:lvl2pPr>
            <a:lvl3pPr marL="452691" indent="0" algn="ctr">
              <a:buNone/>
              <a:defRPr sz="892"/>
            </a:lvl3pPr>
            <a:lvl4pPr marL="679038" indent="0" algn="ctr">
              <a:buNone/>
              <a:defRPr sz="792"/>
            </a:lvl4pPr>
            <a:lvl5pPr marL="905381" indent="0" algn="ctr">
              <a:buNone/>
              <a:defRPr sz="792"/>
            </a:lvl5pPr>
            <a:lvl6pPr marL="1131726" indent="0" algn="ctr">
              <a:buNone/>
              <a:defRPr sz="792"/>
            </a:lvl6pPr>
            <a:lvl7pPr marL="1358071" indent="0" algn="ctr">
              <a:buNone/>
              <a:defRPr sz="792"/>
            </a:lvl7pPr>
            <a:lvl8pPr marL="1584415" indent="0" algn="ctr">
              <a:buNone/>
              <a:defRPr sz="792"/>
            </a:lvl8pPr>
            <a:lvl9pPr marL="1810760" indent="0" algn="ctr">
              <a:buNone/>
              <a:defRPr sz="792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3D1827FE-AA93-45B2-8B48-508F2502D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523662" cy="247716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95904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gsid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8BCB97-90D0-4D5A-BFFB-59B1541AF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gs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01F66CE-7753-4482-9363-7943C51E5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333"/>
            <a:ext cx="12190814" cy="68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CA11AF-2218-3910-CB89-9531BBCBD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4"/>
            <a:ext cx="9614100" cy="4003301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4E87056D-8873-4113-84B2-795596C5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2555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49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unktopstilling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CA11AF-2218-3910-CB89-9531BBCBD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5350" y="167079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5350" y="2387975"/>
            <a:ext cx="9614100" cy="3117476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4E87056D-8873-4113-84B2-795596C5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1793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6020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unktopstilling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CA11AF-2218-3910-CB89-9531BBCBD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5350" y="167079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5350" y="2387975"/>
            <a:ext cx="9614100" cy="3117476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4E87056D-8873-4113-84B2-795596C5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1031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6282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E07A92-BF7E-BDE4-9877-F42EE645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4024" y="546848"/>
            <a:ext cx="9124875" cy="582705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4025" y="1210236"/>
            <a:ext cx="9132076" cy="4323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6735D9A1-9B3A-4681-9EBB-1A5229CE0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08412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87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1AF7492-D6FF-5918-AB9D-A802641CA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3802" cy="546847"/>
          </a:xfrm>
        </p:spPr>
        <p:txBody>
          <a:bodyPr tIns="36000" anchor="t"/>
          <a:lstStyle>
            <a:lvl1pPr algn="l">
              <a:defRPr sz="4000" b="1">
                <a:solidFill>
                  <a:schemeClr val="bg2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4"/>
            <a:ext cx="9613802" cy="426956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C9DEC187-92B0-4AC2-B6F0-10D47BB0E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02697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2541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nktopstilling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F1F3D86-1D7F-7A4A-869E-29F220A6A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3802" cy="546847"/>
          </a:xfrm>
        </p:spPr>
        <p:txBody>
          <a:bodyPr tIns="36000" anchor="t"/>
          <a:lstStyle>
            <a:lvl1pPr algn="l">
              <a:defRPr sz="4000" b="1">
                <a:solidFill>
                  <a:schemeClr val="tx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4"/>
            <a:ext cx="9613802" cy="426956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C9DEC187-92B0-4AC2-B6F0-10D47BB0E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4093650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2382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_Typ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DBD57F9-0518-4949-85B3-08E7E54B9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95739CC6-0260-446D-8E46-620693A69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99" y="6120000"/>
            <a:ext cx="4236525" cy="234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solidFill>
                  <a:srgbClr val="FFFFFF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3"/>
            <a:ext cx="9614100" cy="3717552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226345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45269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679035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90538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113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56D789B3-5137-9FFB-43B2-2B94FC5A19B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9A68C24-05B8-4F61-B52E-400785F9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33079"/>
            <a:ext cx="10515600" cy="107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134223-50C0-4BF1-AF33-00C04232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490537"/>
            <a:ext cx="10515600" cy="337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Klik for at redigere teksttypografierne i masteren</a:t>
            </a:r>
          </a:p>
          <a:p>
            <a:pPr lvl="1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Andet niveau</a:t>
            </a:r>
          </a:p>
          <a:p>
            <a:pPr lvl="2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Tredje niveau</a:t>
            </a:r>
          </a:p>
          <a:p>
            <a:pPr lvl="3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Fjerde niveau</a:t>
            </a:r>
          </a:p>
          <a:p>
            <a:pPr lvl="4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E80AD9-1793-4415-99EB-CCDB8E907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200" y="6093414"/>
            <a:ext cx="4265100" cy="260585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>
              <a:defRPr lang="da-DK" sz="1000" kern="0" spc="160" baseline="0" dirty="0">
                <a:solidFill>
                  <a:srgbClr val="FFFFFF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pPr defTabSz="45269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88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76" r:id="rId3"/>
    <p:sldLayoutId id="2147483687" r:id="rId4"/>
    <p:sldLayoutId id="2147483688" r:id="rId5"/>
    <p:sldLayoutId id="2147483682" r:id="rId6"/>
    <p:sldLayoutId id="2147483683" r:id="rId7"/>
    <p:sldLayoutId id="2147483689" r:id="rId8"/>
    <p:sldLayoutId id="2147483684" r:id="rId9"/>
    <p:sldLayoutId id="2147483667" r:id="rId10"/>
    <p:sldLayoutId id="2147483668" r:id="rId11"/>
    <p:sldLayoutId id="2147483685" r:id="rId12"/>
    <p:sldLayoutId id="2147483665" r:id="rId13"/>
    <p:sldLayoutId id="2147483666" r:id="rId14"/>
    <p:sldLayoutId id="2147483669" r:id="rId15"/>
    <p:sldLayoutId id="2147483670" r:id="rId16"/>
    <p:sldLayoutId id="2147483673" r:id="rId17"/>
    <p:sldLayoutId id="2147483674" r:id="rId18"/>
    <p:sldLayoutId id="2147483661" r:id="rId19"/>
    <p:sldLayoutId id="2147483662" r:id="rId20"/>
    <p:sldLayoutId id="2147483671" r:id="rId21"/>
    <p:sldLayoutId id="2147483672" r:id="rId22"/>
  </p:sldLayoutIdLst>
  <p:txStyles>
    <p:titleStyle>
      <a:lvl1pPr algn="l" defTabSz="452691" rtl="0" eaLnBrk="1" latinLnBrk="0" hangingPunct="1">
        <a:lnSpc>
          <a:spcPct val="90000"/>
        </a:lnSpc>
        <a:spcBef>
          <a:spcPct val="0"/>
        </a:spcBef>
        <a:buNone/>
        <a:defRPr lang="da-DK" sz="4000" b="1" kern="1200" dirty="0">
          <a:solidFill>
            <a:srgbClr val="FFFFFF"/>
          </a:solidFill>
          <a:latin typeface="K2D" panose="00000500000000000000" pitchFamily="2" charset="-34"/>
          <a:ea typeface="+mj-ea"/>
          <a:cs typeface="K2D" panose="00000500000000000000" pitchFamily="2" charset="-34"/>
        </a:defRPr>
      </a:lvl1pPr>
    </p:titleStyle>
    <p:bodyStyle>
      <a:lvl1pPr marL="0" indent="0" algn="l" defTabSz="452691" rtl="0" eaLnBrk="1" latinLnBrk="0" hangingPunct="1">
        <a:lnSpc>
          <a:spcPct val="100000"/>
        </a:lnSpc>
        <a:spcBef>
          <a:spcPts val="496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1pPr>
      <a:lvl2pPr marL="226345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2pPr>
      <a:lvl3pPr marL="452690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3pPr>
      <a:lvl4pPr marL="679035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4pPr>
      <a:lvl5pPr marL="905380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rgbClr val="FFFFFF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5pPr>
      <a:lvl6pPr marL="1244898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6pPr>
      <a:lvl7pPr marL="1471242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7pPr>
      <a:lvl8pPr marL="1697588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8pPr>
      <a:lvl9pPr marL="1923932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1pPr>
      <a:lvl2pPr marL="226346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2pPr>
      <a:lvl3pPr marL="45269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3pPr>
      <a:lvl4pPr marL="679038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4pPr>
      <a:lvl5pPr marL="90538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5pPr>
      <a:lvl6pPr marL="1131726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6pPr>
      <a:lvl7pPr marL="135807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7pPr>
      <a:lvl8pPr marL="1584415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8pPr>
      <a:lvl9pPr marL="1810760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14ED6628-5DB1-65E3-7F70-5FB6B84302BA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2655274" y="1790152"/>
            <a:ext cx="0" cy="45014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A0D8BE4-7617-1F52-2939-1F19DFE97CC2}"/>
              </a:ext>
            </a:extLst>
          </p:cNvPr>
          <p:cNvCxnSpPr>
            <a:cxnSpLocks/>
            <a:stCxn id="10" idx="2"/>
            <a:endCxn id="31" idx="0"/>
          </p:cNvCxnSpPr>
          <p:nvPr/>
        </p:nvCxnSpPr>
        <p:spPr>
          <a:xfrm>
            <a:off x="5957771" y="966648"/>
            <a:ext cx="17417" cy="38157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5C6C17BE-647F-D879-967C-4C0245F9772A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975188" y="1369416"/>
            <a:ext cx="4572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F3A469-B9CF-75BB-3F9B-1541E481E1F7}"/>
              </a:ext>
            </a:extLst>
          </p:cNvPr>
          <p:cNvCxnSpPr>
            <a:cxnSpLocks/>
          </p:cNvCxnSpPr>
          <p:nvPr/>
        </p:nvCxnSpPr>
        <p:spPr>
          <a:xfrm flipH="1">
            <a:off x="2655274" y="1772183"/>
            <a:ext cx="6634222" cy="333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9F856A34-198E-5CAE-CA94-51EAAF417C6C}"/>
              </a:ext>
            </a:extLst>
          </p:cNvPr>
          <p:cNvCxnSpPr>
            <a:cxnSpLocks/>
          </p:cNvCxnSpPr>
          <p:nvPr/>
        </p:nvCxnSpPr>
        <p:spPr>
          <a:xfrm flipH="1" flipV="1">
            <a:off x="9276616" y="1772183"/>
            <a:ext cx="3" cy="4003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116C8351-00D4-AAFB-7A75-0A320C7B3D3E}"/>
              </a:ext>
            </a:extLst>
          </p:cNvPr>
          <p:cNvSpPr/>
          <p:nvPr/>
        </p:nvSpPr>
        <p:spPr>
          <a:xfrm>
            <a:off x="4755988" y="339631"/>
            <a:ext cx="2403566" cy="627017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latin typeface="K2D" panose="00000500000000000000" pitchFamily="2" charset="-34"/>
                <a:cs typeface="K2D" panose="00000500000000000000" pitchFamily="2" charset="-34"/>
              </a:rPr>
              <a:t>Børn &amp; Unge</a:t>
            </a:r>
          </a:p>
          <a:p>
            <a:pPr algn="ctr"/>
            <a:r>
              <a:rPr lang="da-DK" sz="950">
                <a:latin typeface="K2D" panose="00000500000000000000" pitchFamily="2" charset="-34"/>
                <a:cs typeface="K2D" panose="00000500000000000000" pitchFamily="2" charset="-34"/>
              </a:rPr>
              <a:t>Direktør: Britta </a:t>
            </a:r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Boel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3F7E34B8-853E-99CB-D9A3-E50BDE81A039}"/>
              </a:ext>
            </a:extLst>
          </p:cNvPr>
          <p:cNvSpPr/>
          <p:nvPr/>
        </p:nvSpPr>
        <p:spPr>
          <a:xfrm>
            <a:off x="1441677" y="1911527"/>
            <a:ext cx="2438400" cy="6270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K2D" panose="00000500000000000000" pitchFamily="2" charset="-34"/>
                <a:cs typeface="K2D" panose="00000500000000000000" pitchFamily="2" charset="-34"/>
              </a:rPr>
              <a:t>Familie &amp; Forebyggelse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Anette Ravn Olsen</a:t>
            </a: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BEBEE496-F84E-C335-B7DA-4E30DCAF84BC}"/>
              </a:ext>
            </a:extLst>
          </p:cNvPr>
          <p:cNvSpPr/>
          <p:nvPr/>
        </p:nvSpPr>
        <p:spPr>
          <a:xfrm>
            <a:off x="4755988" y="1911526"/>
            <a:ext cx="2438400" cy="6270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K2D" panose="00000500000000000000" pitchFamily="2" charset="-34"/>
                <a:cs typeface="K2D" panose="00000500000000000000" pitchFamily="2" charset="-34"/>
              </a:rPr>
              <a:t>Dagtilbud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Rune Asmund Sørensen</a:t>
            </a:r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D8522B2F-A1D7-EFF5-9140-996C416AE5D6}"/>
              </a:ext>
            </a:extLst>
          </p:cNvPr>
          <p:cNvSpPr/>
          <p:nvPr/>
        </p:nvSpPr>
        <p:spPr>
          <a:xfrm>
            <a:off x="8070299" y="1911526"/>
            <a:ext cx="2438400" cy="6270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K2D" panose="00000500000000000000" pitchFamily="2" charset="-34"/>
                <a:cs typeface="K2D" panose="00000500000000000000" pitchFamily="2" charset="-34"/>
              </a:rPr>
              <a:t>Uddannelse &amp; Læring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Ulla Riisbjerg Thomsen</a:t>
            </a: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CA77B96F-E18A-167E-974D-C45A1C8307FC}"/>
              </a:ext>
            </a:extLst>
          </p:cNvPr>
          <p:cNvSpPr/>
          <p:nvPr/>
        </p:nvSpPr>
        <p:spPr>
          <a:xfrm>
            <a:off x="6432389" y="1055907"/>
            <a:ext cx="1658982" cy="6270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K2D" panose="00000500000000000000" pitchFamily="2" charset="-34"/>
                <a:cs typeface="K2D" panose="00000500000000000000" pitchFamily="2" charset="-34"/>
              </a:rPr>
              <a:t>B&amp;U Staben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Ina Lütken Fejring </a:t>
            </a:r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B86AC040-AF71-80F7-3278-C73942124DE2}"/>
              </a:ext>
            </a:extLst>
          </p:cNvPr>
          <p:cNvSpPr/>
          <p:nvPr/>
        </p:nvSpPr>
        <p:spPr>
          <a:xfrm>
            <a:off x="1441677" y="2697480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Sundhedsplejen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Ulla Dupont</a:t>
            </a: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94D5D5F7-EC13-D6CF-3AE1-BDEA82819CF1}"/>
              </a:ext>
            </a:extLst>
          </p:cNvPr>
          <p:cNvSpPr/>
          <p:nvPr/>
        </p:nvSpPr>
        <p:spPr>
          <a:xfrm>
            <a:off x="1441677" y="370657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Familieafdelingen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Helle Lindholm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ACB61F30-098F-04F2-7CCC-2CD3A83D456E}"/>
              </a:ext>
            </a:extLst>
          </p:cNvPr>
          <p:cNvSpPr/>
          <p:nvPr/>
        </p:nvSpPr>
        <p:spPr>
          <a:xfrm>
            <a:off x="1441677" y="4205691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Børne- og Familiecenteret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Anja Hansen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61486AF2-1C53-C8DF-69F3-DD689B73F0FA}"/>
              </a:ext>
            </a:extLst>
          </p:cNvPr>
          <p:cNvSpPr/>
          <p:nvPr/>
        </p:nvSpPr>
        <p:spPr>
          <a:xfrm>
            <a:off x="1441677" y="3200392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De Åbne Rådgivninger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Ulla Hartvig</a:t>
            </a: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26A1C0E3-9959-75A0-C3A5-406EFC4CD47B}"/>
              </a:ext>
            </a:extLst>
          </p:cNvPr>
          <p:cNvSpPr/>
          <p:nvPr/>
        </p:nvSpPr>
        <p:spPr>
          <a:xfrm>
            <a:off x="1441677" y="470480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Familieplejen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Malene Fredsted</a:t>
            </a: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AAFCDBEF-91CF-8D19-77FF-9D23801F0AB0}"/>
              </a:ext>
            </a:extLst>
          </p:cNvPr>
          <p:cNvSpPr/>
          <p:nvPr/>
        </p:nvSpPr>
        <p:spPr>
          <a:xfrm>
            <a:off x="1441677" y="5712822"/>
            <a:ext cx="2438400" cy="534888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Børne og Unge Center Vejle Fjord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Michael Højer</a:t>
            </a:r>
          </a:p>
        </p:txBody>
      </p:sp>
      <p:sp>
        <p:nvSpPr>
          <p:cNvPr id="25" name="Rektangel: afrundede hjørner 24">
            <a:extLst>
              <a:ext uri="{FF2B5EF4-FFF2-40B4-BE49-F238E27FC236}">
                <a16:creationId xmlns:a16="http://schemas.microsoft.com/office/drawing/2014/main" id="{2597A58B-C9D2-27E8-6FF1-5E82BBBF989C}"/>
              </a:ext>
            </a:extLst>
          </p:cNvPr>
          <p:cNvSpPr/>
          <p:nvPr/>
        </p:nvSpPr>
        <p:spPr>
          <a:xfrm>
            <a:off x="1436074" y="6291599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Fårupgård Ungecenter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Claus Hejlskov Jørgensen</a:t>
            </a: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BF226B84-1F3E-F99B-607C-FB4528AB7DC3}"/>
              </a:ext>
            </a:extLst>
          </p:cNvPr>
          <p:cNvSpPr/>
          <p:nvPr/>
        </p:nvSpPr>
        <p:spPr>
          <a:xfrm>
            <a:off x="1441677" y="5208814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Bifrost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Birgitte Preuthun</a:t>
            </a:r>
          </a:p>
        </p:txBody>
      </p:sp>
      <p:sp>
        <p:nvSpPr>
          <p:cNvPr id="27" name="Rektangel: afrundede hjørner 26">
            <a:extLst>
              <a:ext uri="{FF2B5EF4-FFF2-40B4-BE49-F238E27FC236}">
                <a16:creationId xmlns:a16="http://schemas.microsoft.com/office/drawing/2014/main" id="{2A27FE3D-62C5-5D71-1BF7-E4D6527944E8}"/>
              </a:ext>
            </a:extLst>
          </p:cNvPr>
          <p:cNvSpPr/>
          <p:nvPr/>
        </p:nvSpPr>
        <p:spPr>
          <a:xfrm>
            <a:off x="4755988" y="2697480"/>
            <a:ext cx="2438400" cy="545366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Administration og pladsanvisning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Lars Poulsen</a:t>
            </a:r>
          </a:p>
        </p:txBody>
      </p:sp>
      <p:sp>
        <p:nvSpPr>
          <p:cNvPr id="28" name="Rektangel: afrundede hjørner 27">
            <a:extLst>
              <a:ext uri="{FF2B5EF4-FFF2-40B4-BE49-F238E27FC236}">
                <a16:creationId xmlns:a16="http://schemas.microsoft.com/office/drawing/2014/main" id="{0F8AC0FA-0640-9AF3-CD41-4E00AD78B90A}"/>
              </a:ext>
            </a:extLst>
          </p:cNvPr>
          <p:cNvSpPr/>
          <p:nvPr/>
        </p:nvSpPr>
        <p:spPr>
          <a:xfrm>
            <a:off x="4755988" y="3784213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Daginstitutioner</a:t>
            </a:r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0C3DB99A-5B9A-F792-0DEE-23B1C513D8F5}"/>
              </a:ext>
            </a:extLst>
          </p:cNvPr>
          <p:cNvSpPr/>
          <p:nvPr/>
        </p:nvSpPr>
        <p:spPr>
          <a:xfrm>
            <a:off x="4755988" y="4283328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>
                <a:latin typeface="K2D" panose="00000500000000000000" pitchFamily="2" charset="-34"/>
                <a:cs typeface="K2D" panose="00000500000000000000" pitchFamily="2" charset="-34"/>
              </a:rPr>
              <a:t>Pædagogisk Indsatsteam</a:t>
            </a:r>
          </a:p>
          <a:p>
            <a:pPr algn="ctr"/>
            <a:r>
              <a:rPr lang="da-DK" sz="950">
                <a:latin typeface="K2D" panose="00000500000000000000" pitchFamily="2" charset="-34"/>
                <a:cs typeface="K2D" panose="00000500000000000000" pitchFamily="2" charset="-34"/>
              </a:rPr>
              <a:t>Konst</a:t>
            </a:r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. Mette Riis Møller</a:t>
            </a:r>
          </a:p>
        </p:txBody>
      </p:sp>
      <p:sp>
        <p:nvSpPr>
          <p:cNvPr id="30" name="Rektangel: afrundede hjørner 29">
            <a:extLst>
              <a:ext uri="{FF2B5EF4-FFF2-40B4-BE49-F238E27FC236}">
                <a16:creationId xmlns:a16="http://schemas.microsoft.com/office/drawing/2014/main" id="{7E6F24B1-3433-DD64-4405-2719B3C670D6}"/>
              </a:ext>
            </a:extLst>
          </p:cNvPr>
          <p:cNvSpPr/>
          <p:nvPr/>
        </p:nvSpPr>
        <p:spPr>
          <a:xfrm>
            <a:off x="4755988" y="3278029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Dagplejen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Pernille Ege Nielsen</a:t>
            </a:r>
          </a:p>
        </p:txBody>
      </p:sp>
      <p:sp>
        <p:nvSpPr>
          <p:cNvPr id="31" name="Rektangel: afrundede hjørner 30">
            <a:extLst>
              <a:ext uri="{FF2B5EF4-FFF2-40B4-BE49-F238E27FC236}">
                <a16:creationId xmlns:a16="http://schemas.microsoft.com/office/drawing/2014/main" id="{0C21F121-7B03-B80C-8D3D-B7CD135D4631}"/>
              </a:ext>
            </a:extLst>
          </p:cNvPr>
          <p:cNvSpPr/>
          <p:nvPr/>
        </p:nvSpPr>
        <p:spPr>
          <a:xfrm>
            <a:off x="4755988" y="4782443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Natur- og Teknikteamet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Mona Jette Nieleboch </a:t>
            </a:r>
          </a:p>
        </p:txBody>
      </p:sp>
      <p:sp>
        <p:nvSpPr>
          <p:cNvPr id="32" name="Rektangel: afrundede hjørner 31">
            <a:extLst>
              <a:ext uri="{FF2B5EF4-FFF2-40B4-BE49-F238E27FC236}">
                <a16:creationId xmlns:a16="http://schemas.microsoft.com/office/drawing/2014/main" id="{76EFB95E-939D-1612-9C71-2A8014018A15}"/>
              </a:ext>
            </a:extLst>
          </p:cNvPr>
          <p:cNvSpPr/>
          <p:nvPr/>
        </p:nvSpPr>
        <p:spPr>
          <a:xfrm>
            <a:off x="8070299" y="2697480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Sekretariat &amp; Plan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Kim Ledel</a:t>
            </a:r>
          </a:p>
        </p:txBody>
      </p:sp>
      <p:sp>
        <p:nvSpPr>
          <p:cNvPr id="33" name="Rektangel: afrundede hjørner 32">
            <a:extLst>
              <a:ext uri="{FF2B5EF4-FFF2-40B4-BE49-F238E27FC236}">
                <a16:creationId xmlns:a16="http://schemas.microsoft.com/office/drawing/2014/main" id="{F5BF483E-8DCE-82CC-FF14-48B5430DCC72}"/>
              </a:ext>
            </a:extLst>
          </p:cNvPr>
          <p:cNvSpPr/>
          <p:nvPr/>
        </p:nvSpPr>
        <p:spPr>
          <a:xfrm>
            <a:off x="8070299" y="3706576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PPR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Søren Klindt</a:t>
            </a:r>
          </a:p>
        </p:txBody>
      </p:sp>
      <p:sp>
        <p:nvSpPr>
          <p:cNvPr id="34" name="Rektangel: afrundede hjørner 33">
            <a:extLst>
              <a:ext uri="{FF2B5EF4-FFF2-40B4-BE49-F238E27FC236}">
                <a16:creationId xmlns:a16="http://schemas.microsoft.com/office/drawing/2014/main" id="{569760EC-C753-C577-869C-340875C1AEFD}"/>
              </a:ext>
            </a:extLst>
          </p:cNvPr>
          <p:cNvSpPr/>
          <p:nvPr/>
        </p:nvSpPr>
        <p:spPr>
          <a:xfrm>
            <a:off x="8070299" y="4205690"/>
            <a:ext cx="2438400" cy="529405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Ungdommens Uddannelsesvejledning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Dorthe Fredsted</a:t>
            </a:r>
          </a:p>
        </p:txBody>
      </p:sp>
      <p:sp>
        <p:nvSpPr>
          <p:cNvPr id="35" name="Rektangel: afrundede hjørner 34">
            <a:extLst>
              <a:ext uri="{FF2B5EF4-FFF2-40B4-BE49-F238E27FC236}">
                <a16:creationId xmlns:a16="http://schemas.microsoft.com/office/drawing/2014/main" id="{8B3CB9A5-151F-2334-2744-13B48877F03C}"/>
              </a:ext>
            </a:extLst>
          </p:cNvPr>
          <p:cNvSpPr/>
          <p:nvPr/>
        </p:nvSpPr>
        <p:spPr>
          <a:xfrm>
            <a:off x="8070299" y="3200392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Folkeskoler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07117EDA-5433-EBE0-6720-C04A6ED9B8ED}"/>
              </a:ext>
            </a:extLst>
          </p:cNvPr>
          <p:cNvSpPr/>
          <p:nvPr/>
        </p:nvSpPr>
        <p:spPr>
          <a:xfrm>
            <a:off x="8070299" y="4782440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Sprogcentret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Inger Nørregaard Andersen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5F647B50-80C0-B1FF-3F9C-06BE0F6F64DF}"/>
              </a:ext>
            </a:extLst>
          </p:cNvPr>
          <p:cNvSpPr/>
          <p:nvPr/>
        </p:nvSpPr>
        <p:spPr>
          <a:xfrm>
            <a:off x="8070299" y="5276460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CSV Vejle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Uffe Carlsen</a:t>
            </a: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3C0C128A-81F1-D38B-0041-CC0B71F5F487}"/>
              </a:ext>
            </a:extLst>
          </p:cNvPr>
          <p:cNvSpPr/>
          <p:nvPr/>
        </p:nvSpPr>
        <p:spPr>
          <a:xfrm>
            <a:off x="8070299" y="5775575"/>
            <a:ext cx="2438400" cy="463730"/>
          </a:xfrm>
          <a:prstGeom prst="roundRect">
            <a:avLst/>
          </a:prstGeom>
          <a:solidFill>
            <a:srgbClr val="6784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UngVejle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Mette Hjelholt Nielsen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6816F59E-E6A1-B39B-EFFB-B62F46F52AF8}"/>
              </a:ext>
            </a:extLst>
          </p:cNvPr>
          <p:cNvSpPr/>
          <p:nvPr/>
        </p:nvSpPr>
        <p:spPr>
          <a:xfrm>
            <a:off x="8531245" y="6283366"/>
            <a:ext cx="1977454" cy="397085"/>
          </a:xfrm>
          <a:prstGeom prst="roundRect">
            <a:avLst/>
          </a:prstGeom>
          <a:solidFill>
            <a:srgbClr val="32657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K2D" panose="00000500000000000000" pitchFamily="2" charset="-34"/>
                <a:cs typeface="K2D" panose="00000500000000000000" pitchFamily="2" charset="-34"/>
              </a:rPr>
              <a:t>SSP</a:t>
            </a:r>
          </a:p>
          <a:p>
            <a:pPr algn="ctr"/>
            <a:r>
              <a:rPr lang="da-DK" sz="950" dirty="0">
                <a:latin typeface="K2D" panose="00000500000000000000" pitchFamily="2" charset="-34"/>
                <a:cs typeface="K2D" panose="00000500000000000000" pitchFamily="2" charset="-34"/>
              </a:rPr>
              <a:t>Helle Midskov Brynaa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A029F828-8936-1ADB-CB87-5FB6C783ABD8}"/>
              </a:ext>
            </a:extLst>
          </p:cNvPr>
          <p:cNvCxnSpPr>
            <a:cxnSpLocks/>
          </p:cNvCxnSpPr>
          <p:nvPr/>
        </p:nvCxnSpPr>
        <p:spPr>
          <a:xfrm>
            <a:off x="8369377" y="6239305"/>
            <a:ext cx="0" cy="242604"/>
          </a:xfrm>
          <a:prstGeom prst="line">
            <a:avLst/>
          </a:prstGeom>
          <a:ln w="19050">
            <a:solidFill>
              <a:srgbClr val="8E9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B3873E2C-9251-F7FB-B542-BCC76367D984}"/>
              </a:ext>
            </a:extLst>
          </p:cNvPr>
          <p:cNvCxnSpPr>
            <a:cxnSpLocks/>
          </p:cNvCxnSpPr>
          <p:nvPr/>
        </p:nvCxnSpPr>
        <p:spPr>
          <a:xfrm flipH="1" flipV="1">
            <a:off x="8364061" y="6481908"/>
            <a:ext cx="161868" cy="1"/>
          </a:xfrm>
          <a:prstGeom prst="line">
            <a:avLst/>
          </a:prstGeom>
          <a:ln w="19050">
            <a:solidFill>
              <a:srgbClr val="8E9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17DEA942-B2FF-37E4-008B-8005FE17CD11}"/>
              </a:ext>
            </a:extLst>
          </p:cNvPr>
          <p:cNvSpPr txBox="1"/>
          <p:nvPr/>
        </p:nvSpPr>
        <p:spPr>
          <a:xfrm>
            <a:off x="10972800" y="155276"/>
            <a:ext cx="1380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200" dirty="0">
                <a:solidFill>
                  <a:schemeClr val="bg1"/>
                </a:solidFill>
                <a:latin typeface="K2D" panose="00000500000000000000" pitchFamily="2" charset="-34"/>
                <a:cs typeface="K2D" panose="00000500000000000000" pitchFamily="2" charset="-34"/>
              </a:rPr>
              <a:t>Juni 2025</a:t>
            </a:r>
          </a:p>
        </p:txBody>
      </p:sp>
    </p:spTree>
    <p:extLst>
      <p:ext uri="{BB962C8B-B14F-4D97-AF65-F5344CB8AC3E}">
        <p14:creationId xmlns:p14="http://schemas.microsoft.com/office/powerpoint/2010/main" val="53532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ejle - Petrolium">
      <a:dk1>
        <a:srgbClr val="000000"/>
      </a:dk1>
      <a:lt1>
        <a:srgbClr val="F8F8F8"/>
      </a:lt1>
      <a:dk2>
        <a:srgbClr val="004D60"/>
      </a:dk2>
      <a:lt2>
        <a:srgbClr val="FFFFFF"/>
      </a:lt2>
      <a:accent1>
        <a:srgbClr val="004D60"/>
      </a:accent1>
      <a:accent2>
        <a:srgbClr val="326579"/>
      </a:accent2>
      <a:accent3>
        <a:srgbClr val="678495"/>
      </a:accent3>
      <a:accent4>
        <a:srgbClr val="CBD2D9"/>
      </a:accent4>
      <a:accent5>
        <a:srgbClr val="EAE1D6"/>
      </a:accent5>
      <a:accent6>
        <a:srgbClr val="F5AA35"/>
      </a:accent6>
      <a:hlink>
        <a:srgbClr val="004D60"/>
      </a:hlink>
      <a:folHlink>
        <a:srgbClr val="004D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>
            <a:latin typeface="K2D" panose="00000500000000000000" pitchFamily="2" charset="-34"/>
            <a:cs typeface="K2D" panose="00000500000000000000" pitchFamily="2" charset="-3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smtClean="0">
            <a:solidFill>
              <a:schemeClr val="tx2"/>
            </a:solidFill>
            <a:latin typeface="K2D" panose="00000500000000000000" pitchFamily="2" charset="-34"/>
            <a:cs typeface="K2D" panose="00000500000000000000" pitchFamily="2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trolium Vejle Kommune.potx" id="{3B9BDD71-B8F8-4D01-B288-C79A6D0647A0}" vid="{6AA73BA4-E5AE-409A-920B-EB01B4D885E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A10B442135EC4299A703A22AD97791" ma:contentTypeVersion="3" ma:contentTypeDescription="Create a new document." ma:contentTypeScope="" ma:versionID="65ae72cfac5c3bfecbe6c9bd7233f57e">
  <xsd:schema xmlns:xsd="http://www.w3.org/2001/XMLSchema" xmlns:xs="http://www.w3.org/2001/XMLSchema" xmlns:p="http://schemas.microsoft.com/office/2006/metadata/properties" xmlns:ns2="05856faa-6149-42bf-96c8-b0b49ef31c0b" targetNamespace="http://schemas.microsoft.com/office/2006/metadata/properties" ma:root="true" ma:fieldsID="109634e9715040a07cf41d1ce84b3f3f" ns2:_="">
    <xsd:import namespace="05856faa-6149-42bf-96c8-b0b49ef31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56faa-6149-42bf-96c8-b0b49ef31c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05C53D-89D6-4219-B27B-F1B58FB5F06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5856faa-6149-42bf-96c8-b0b49ef31c0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278F5E-2AD3-4E16-BD01-3712628CD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856faa-6149-42bf-96c8-b0b49ef31c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947E55-3F7C-4B62-8FE3-92747BB0B6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Petrolium Vejle Kommune</Template>
  <TotalTime>138</TotalTime>
  <Words>119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K2D Light</vt:lpstr>
      <vt:lpstr>K2D</vt:lpstr>
      <vt:lpstr>K2D Medium</vt:lpstr>
      <vt:lpstr>Arial</vt:lpstr>
      <vt:lpstr>Office-tema</vt:lpstr>
      <vt:lpstr>PowerPoint-præsentation</vt:lpstr>
    </vt:vector>
  </TitlesOfParts>
  <Company>Vejle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Britt Søvsø Mikkelsen  B&amp;U Staben  Børn og Unge  Vejle Kommune</dc:creator>
  <cp:lastModifiedBy>Britt Søvsø Mikkelsen  B&amp;U Staben  Børn og Unge  Vejle Kommune</cp:lastModifiedBy>
  <cp:revision>4</cp:revision>
  <cp:lastPrinted>2025-04-29T10:22:54Z</cp:lastPrinted>
  <dcterms:created xsi:type="dcterms:W3CDTF">2024-10-10T10:45:26Z</dcterms:created>
  <dcterms:modified xsi:type="dcterms:W3CDTF">2025-05-05T07:42:53Z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5b2269d5-79bb-48ed-9191-3b8c1f84eb1d</vt:lpwstr>
  </property>
  <property fmtid="{D5CDD505-2E9C-101B-9397-08002B2CF9AE}" pid="3" name="ContentTypeId">
    <vt:lpwstr>0x010100FFA10B442135EC4299A703A22AD97791</vt:lpwstr>
  </property>
</Properties>
</file>